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95" r:id="rId1"/>
  </p:sldMasterIdLst>
  <p:notesMasterIdLst>
    <p:notesMasterId r:id="rId11"/>
  </p:notesMasterIdLst>
  <p:sldIdLst>
    <p:sldId id="256" r:id="rId2"/>
    <p:sldId id="4431" r:id="rId3"/>
    <p:sldId id="4432" r:id="rId4"/>
    <p:sldId id="4433" r:id="rId5"/>
    <p:sldId id="4434" r:id="rId6"/>
    <p:sldId id="4390" r:id="rId7"/>
    <p:sldId id="4425" r:id="rId8"/>
    <p:sldId id="4424" r:id="rId9"/>
    <p:sldId id="4435" r:id="rId10"/>
  </p:sldIdLst>
  <p:sldSz cx="12192000" cy="6858000"/>
  <p:notesSz cx="9926638" cy="143557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D1B4DE-49C4-4AB5-A3EE-0E0281C7BF8F}" v="32" dt="2025-01-16T15:06:00.3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04" autoAdjust="0"/>
    <p:restoredTop sz="96327"/>
  </p:normalViewPr>
  <p:slideViewPr>
    <p:cSldViewPr snapToGrid="0" snapToObjects="1">
      <p:cViewPr>
        <p:scale>
          <a:sx n="82" d="100"/>
          <a:sy n="82" d="100"/>
        </p:scale>
        <p:origin x="710" y="72"/>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e Stanford-Beale MBE" userId="bc78e0e7-cf7d-4782-8941-33c5410ec884" providerId="ADAL" clId="{15D1B4DE-49C4-4AB5-A3EE-0E0281C7BF8F}"/>
    <pc:docChg chg="custSel addSld delSld modSld">
      <pc:chgData name="Jane Stanford-Beale MBE" userId="bc78e0e7-cf7d-4782-8941-33c5410ec884" providerId="ADAL" clId="{15D1B4DE-49C4-4AB5-A3EE-0E0281C7BF8F}" dt="2025-01-16T15:45:17.342" v="1848" actId="6549"/>
      <pc:docMkLst>
        <pc:docMk/>
      </pc:docMkLst>
      <pc:sldChg chg="modSp mod">
        <pc:chgData name="Jane Stanford-Beale MBE" userId="bc78e0e7-cf7d-4782-8941-33c5410ec884" providerId="ADAL" clId="{15D1B4DE-49C4-4AB5-A3EE-0E0281C7BF8F}" dt="2025-01-15T17:57:36.048" v="640" actId="20577"/>
        <pc:sldMkLst>
          <pc:docMk/>
          <pc:sldMk cId="1858309189" sldId="256"/>
        </pc:sldMkLst>
        <pc:spChg chg="mod">
          <ac:chgData name="Jane Stanford-Beale MBE" userId="bc78e0e7-cf7d-4782-8941-33c5410ec884" providerId="ADAL" clId="{15D1B4DE-49C4-4AB5-A3EE-0E0281C7BF8F}" dt="2025-01-15T17:57:36.048" v="640" actId="20577"/>
          <ac:spMkLst>
            <pc:docMk/>
            <pc:sldMk cId="1858309189" sldId="256"/>
            <ac:spMk id="2" creationId="{083E1532-F39A-704C-8DBA-0DE1249356E0}"/>
          </ac:spMkLst>
        </pc:spChg>
      </pc:sldChg>
      <pc:sldChg chg="del">
        <pc:chgData name="Jane Stanford-Beale MBE" userId="bc78e0e7-cf7d-4782-8941-33c5410ec884" providerId="ADAL" clId="{15D1B4DE-49C4-4AB5-A3EE-0E0281C7BF8F}" dt="2025-01-15T17:09:04.920" v="0" actId="47"/>
        <pc:sldMkLst>
          <pc:docMk/>
          <pc:sldMk cId="344161675" sldId="288"/>
        </pc:sldMkLst>
      </pc:sldChg>
      <pc:sldChg chg="modSp mod">
        <pc:chgData name="Jane Stanford-Beale MBE" userId="bc78e0e7-cf7d-4782-8941-33c5410ec884" providerId="ADAL" clId="{15D1B4DE-49C4-4AB5-A3EE-0E0281C7BF8F}" dt="2025-01-16T15:06:46.294" v="937" actId="20577"/>
        <pc:sldMkLst>
          <pc:docMk/>
          <pc:sldMk cId="305865461" sldId="4390"/>
        </pc:sldMkLst>
        <pc:spChg chg="mod">
          <ac:chgData name="Jane Stanford-Beale MBE" userId="bc78e0e7-cf7d-4782-8941-33c5410ec884" providerId="ADAL" clId="{15D1B4DE-49C4-4AB5-A3EE-0E0281C7BF8F}" dt="2025-01-16T15:06:46.294" v="937" actId="20577"/>
          <ac:spMkLst>
            <pc:docMk/>
            <pc:sldMk cId="305865461" sldId="4390"/>
            <ac:spMk id="2" creationId="{4F798896-0F27-C4F8-4C3C-34F4AD559BF9}"/>
          </ac:spMkLst>
        </pc:spChg>
        <pc:graphicFrameChg chg="mod">
          <ac:chgData name="Jane Stanford-Beale MBE" userId="bc78e0e7-cf7d-4782-8941-33c5410ec884" providerId="ADAL" clId="{15D1B4DE-49C4-4AB5-A3EE-0E0281C7BF8F}" dt="2025-01-16T15:06:00.392" v="893" actId="20577"/>
          <ac:graphicFrameMkLst>
            <pc:docMk/>
            <pc:sldMk cId="305865461" sldId="4390"/>
            <ac:graphicFrameMk id="8" creationId="{A05C307D-0C76-48B6-BA78-621D1760AA75}"/>
          </ac:graphicFrameMkLst>
        </pc:graphicFrameChg>
      </pc:sldChg>
      <pc:sldChg chg="del">
        <pc:chgData name="Jane Stanford-Beale MBE" userId="bc78e0e7-cf7d-4782-8941-33c5410ec884" providerId="ADAL" clId="{15D1B4DE-49C4-4AB5-A3EE-0E0281C7BF8F}" dt="2025-01-15T17:44:20.531" v="1" actId="47"/>
        <pc:sldMkLst>
          <pc:docMk/>
          <pc:sldMk cId="120282456" sldId="4398"/>
        </pc:sldMkLst>
      </pc:sldChg>
      <pc:sldChg chg="del">
        <pc:chgData name="Jane Stanford-Beale MBE" userId="bc78e0e7-cf7d-4782-8941-33c5410ec884" providerId="ADAL" clId="{15D1B4DE-49C4-4AB5-A3EE-0E0281C7BF8F}" dt="2025-01-15T17:54:19.809" v="603" actId="47"/>
        <pc:sldMkLst>
          <pc:docMk/>
          <pc:sldMk cId="180073016" sldId="4399"/>
        </pc:sldMkLst>
      </pc:sldChg>
      <pc:sldChg chg="del">
        <pc:chgData name="Jane Stanford-Beale MBE" userId="bc78e0e7-cf7d-4782-8941-33c5410ec884" providerId="ADAL" clId="{15D1B4DE-49C4-4AB5-A3EE-0E0281C7BF8F}" dt="2025-01-15T17:54:22.200" v="604" actId="47"/>
        <pc:sldMkLst>
          <pc:docMk/>
          <pc:sldMk cId="2297110572" sldId="4405"/>
        </pc:sldMkLst>
      </pc:sldChg>
      <pc:sldChg chg="del">
        <pc:chgData name="Jane Stanford-Beale MBE" userId="bc78e0e7-cf7d-4782-8941-33c5410ec884" providerId="ADAL" clId="{15D1B4DE-49C4-4AB5-A3EE-0E0281C7BF8F}" dt="2025-01-16T15:12:07.370" v="1099" actId="47"/>
        <pc:sldMkLst>
          <pc:docMk/>
          <pc:sldMk cId="2035065606" sldId="4406"/>
        </pc:sldMkLst>
      </pc:sldChg>
      <pc:sldChg chg="del">
        <pc:chgData name="Jane Stanford-Beale MBE" userId="bc78e0e7-cf7d-4782-8941-33c5410ec884" providerId="ADAL" clId="{15D1B4DE-49C4-4AB5-A3EE-0E0281C7BF8F}" dt="2025-01-15T17:54:31.419" v="607" actId="47"/>
        <pc:sldMkLst>
          <pc:docMk/>
          <pc:sldMk cId="3745266721" sldId="4407"/>
        </pc:sldMkLst>
      </pc:sldChg>
      <pc:sldChg chg="del">
        <pc:chgData name="Jane Stanford-Beale MBE" userId="bc78e0e7-cf7d-4782-8941-33c5410ec884" providerId="ADAL" clId="{15D1B4DE-49C4-4AB5-A3EE-0E0281C7BF8F}" dt="2025-01-15T17:54:25.428" v="605" actId="47"/>
        <pc:sldMkLst>
          <pc:docMk/>
          <pc:sldMk cId="1277741200" sldId="4412"/>
        </pc:sldMkLst>
      </pc:sldChg>
      <pc:sldChg chg="del">
        <pc:chgData name="Jane Stanford-Beale MBE" userId="bc78e0e7-cf7d-4782-8941-33c5410ec884" providerId="ADAL" clId="{15D1B4DE-49C4-4AB5-A3EE-0E0281C7BF8F}" dt="2025-01-15T17:54:28.565" v="606" actId="47"/>
        <pc:sldMkLst>
          <pc:docMk/>
          <pc:sldMk cId="237508986" sldId="4413"/>
        </pc:sldMkLst>
      </pc:sldChg>
      <pc:sldChg chg="del">
        <pc:chgData name="Jane Stanford-Beale MBE" userId="bc78e0e7-cf7d-4782-8941-33c5410ec884" providerId="ADAL" clId="{15D1B4DE-49C4-4AB5-A3EE-0E0281C7BF8F}" dt="2025-01-15T17:55:40.108" v="609" actId="47"/>
        <pc:sldMkLst>
          <pc:docMk/>
          <pc:sldMk cId="1353732453" sldId="4417"/>
        </pc:sldMkLst>
      </pc:sldChg>
      <pc:sldChg chg="del">
        <pc:chgData name="Jane Stanford-Beale MBE" userId="bc78e0e7-cf7d-4782-8941-33c5410ec884" providerId="ADAL" clId="{15D1B4DE-49C4-4AB5-A3EE-0E0281C7BF8F}" dt="2025-01-15T17:54:35.086" v="608" actId="47"/>
        <pc:sldMkLst>
          <pc:docMk/>
          <pc:sldMk cId="486578210" sldId="4418"/>
        </pc:sldMkLst>
      </pc:sldChg>
      <pc:sldChg chg="modSp mod">
        <pc:chgData name="Jane Stanford-Beale MBE" userId="bc78e0e7-cf7d-4782-8941-33c5410ec884" providerId="ADAL" clId="{15D1B4DE-49C4-4AB5-A3EE-0E0281C7BF8F}" dt="2025-01-16T15:09:12.976" v="1094" actId="20577"/>
        <pc:sldMkLst>
          <pc:docMk/>
          <pc:sldMk cId="1383452189" sldId="4424"/>
        </pc:sldMkLst>
        <pc:spChg chg="mod">
          <ac:chgData name="Jane Stanford-Beale MBE" userId="bc78e0e7-cf7d-4782-8941-33c5410ec884" providerId="ADAL" clId="{15D1B4DE-49C4-4AB5-A3EE-0E0281C7BF8F}" dt="2025-01-16T15:09:12.976" v="1094" actId="20577"/>
          <ac:spMkLst>
            <pc:docMk/>
            <pc:sldMk cId="1383452189" sldId="4424"/>
            <ac:spMk id="3" creationId="{735B6ABB-A7EB-FDFC-2783-8467E53C3122}"/>
          </ac:spMkLst>
        </pc:spChg>
      </pc:sldChg>
      <pc:sldChg chg="del">
        <pc:chgData name="Jane Stanford-Beale MBE" userId="bc78e0e7-cf7d-4782-8941-33c5410ec884" providerId="ADAL" clId="{15D1B4DE-49C4-4AB5-A3EE-0E0281C7BF8F}" dt="2025-01-16T15:11:59.939" v="1095" actId="47"/>
        <pc:sldMkLst>
          <pc:docMk/>
          <pc:sldMk cId="139440951" sldId="4427"/>
        </pc:sldMkLst>
      </pc:sldChg>
      <pc:sldChg chg="del">
        <pc:chgData name="Jane Stanford-Beale MBE" userId="bc78e0e7-cf7d-4782-8941-33c5410ec884" providerId="ADAL" clId="{15D1B4DE-49C4-4AB5-A3EE-0E0281C7BF8F}" dt="2025-01-16T15:12:01.633" v="1096" actId="47"/>
        <pc:sldMkLst>
          <pc:docMk/>
          <pc:sldMk cId="4000091277" sldId="4428"/>
        </pc:sldMkLst>
      </pc:sldChg>
      <pc:sldChg chg="del">
        <pc:chgData name="Jane Stanford-Beale MBE" userId="bc78e0e7-cf7d-4782-8941-33c5410ec884" providerId="ADAL" clId="{15D1B4DE-49C4-4AB5-A3EE-0E0281C7BF8F}" dt="2025-01-16T15:12:03.550" v="1097" actId="47"/>
        <pc:sldMkLst>
          <pc:docMk/>
          <pc:sldMk cId="1138439972" sldId="4429"/>
        </pc:sldMkLst>
      </pc:sldChg>
      <pc:sldChg chg="del">
        <pc:chgData name="Jane Stanford-Beale MBE" userId="bc78e0e7-cf7d-4782-8941-33c5410ec884" providerId="ADAL" clId="{15D1B4DE-49C4-4AB5-A3EE-0E0281C7BF8F}" dt="2025-01-16T15:12:05.528" v="1098" actId="47"/>
        <pc:sldMkLst>
          <pc:docMk/>
          <pc:sldMk cId="185094398" sldId="4430"/>
        </pc:sldMkLst>
      </pc:sldChg>
      <pc:sldChg chg="modSp mod">
        <pc:chgData name="Jane Stanford-Beale MBE" userId="bc78e0e7-cf7d-4782-8941-33c5410ec884" providerId="ADAL" clId="{15D1B4DE-49C4-4AB5-A3EE-0E0281C7BF8F}" dt="2025-01-16T15:03:51.349" v="781" actId="20577"/>
        <pc:sldMkLst>
          <pc:docMk/>
          <pc:sldMk cId="1257212419" sldId="4431"/>
        </pc:sldMkLst>
        <pc:spChg chg="mod">
          <ac:chgData name="Jane Stanford-Beale MBE" userId="bc78e0e7-cf7d-4782-8941-33c5410ec884" providerId="ADAL" clId="{15D1B4DE-49C4-4AB5-A3EE-0E0281C7BF8F}" dt="2025-01-16T15:03:51.349" v="781" actId="20577"/>
          <ac:spMkLst>
            <pc:docMk/>
            <pc:sldMk cId="1257212419" sldId="4431"/>
            <ac:spMk id="3" creationId="{AF9B37F1-C7B6-8858-119B-D6AC792CDB6F}"/>
          </ac:spMkLst>
        </pc:spChg>
      </pc:sldChg>
      <pc:sldChg chg="modSp new mod">
        <pc:chgData name="Jane Stanford-Beale MBE" userId="bc78e0e7-cf7d-4782-8941-33c5410ec884" providerId="ADAL" clId="{15D1B4DE-49C4-4AB5-A3EE-0E0281C7BF8F}" dt="2025-01-16T15:37:08.244" v="1755" actId="20577"/>
        <pc:sldMkLst>
          <pc:docMk/>
          <pc:sldMk cId="3945811033" sldId="4432"/>
        </pc:sldMkLst>
        <pc:spChg chg="mod">
          <ac:chgData name="Jane Stanford-Beale MBE" userId="bc78e0e7-cf7d-4782-8941-33c5410ec884" providerId="ADAL" clId="{15D1B4DE-49C4-4AB5-A3EE-0E0281C7BF8F}" dt="2025-01-15T17:46:33.363" v="22" actId="14100"/>
          <ac:spMkLst>
            <pc:docMk/>
            <pc:sldMk cId="3945811033" sldId="4432"/>
            <ac:spMk id="2" creationId="{191EE627-AE44-353F-2733-C8B6045638F1}"/>
          </ac:spMkLst>
        </pc:spChg>
        <pc:spChg chg="mod">
          <ac:chgData name="Jane Stanford-Beale MBE" userId="bc78e0e7-cf7d-4782-8941-33c5410ec884" providerId="ADAL" clId="{15D1B4DE-49C4-4AB5-A3EE-0E0281C7BF8F}" dt="2025-01-16T15:37:08.244" v="1755" actId="20577"/>
          <ac:spMkLst>
            <pc:docMk/>
            <pc:sldMk cId="3945811033" sldId="4432"/>
            <ac:spMk id="3" creationId="{1D59D8F1-D4C1-0945-B5EF-42BFF881DD41}"/>
          </ac:spMkLst>
        </pc:spChg>
      </pc:sldChg>
      <pc:sldChg chg="modSp new mod">
        <pc:chgData name="Jane Stanford-Beale MBE" userId="bc78e0e7-cf7d-4782-8941-33c5410ec884" providerId="ADAL" clId="{15D1B4DE-49C4-4AB5-A3EE-0E0281C7BF8F}" dt="2025-01-16T15:02:32.990" v="654" actId="20577"/>
        <pc:sldMkLst>
          <pc:docMk/>
          <pc:sldMk cId="840232096" sldId="4433"/>
        </pc:sldMkLst>
        <pc:spChg chg="mod">
          <ac:chgData name="Jane Stanford-Beale MBE" userId="bc78e0e7-cf7d-4782-8941-33c5410ec884" providerId="ADAL" clId="{15D1B4DE-49C4-4AB5-A3EE-0E0281C7BF8F}" dt="2025-01-15T17:48:33.878" v="122" actId="14100"/>
          <ac:spMkLst>
            <pc:docMk/>
            <pc:sldMk cId="840232096" sldId="4433"/>
            <ac:spMk id="2" creationId="{CE650DCE-5907-D8BF-480F-D97873C01F24}"/>
          </ac:spMkLst>
        </pc:spChg>
        <pc:spChg chg="mod">
          <ac:chgData name="Jane Stanford-Beale MBE" userId="bc78e0e7-cf7d-4782-8941-33c5410ec884" providerId="ADAL" clId="{15D1B4DE-49C4-4AB5-A3EE-0E0281C7BF8F}" dt="2025-01-16T15:02:32.990" v="654" actId="20577"/>
          <ac:spMkLst>
            <pc:docMk/>
            <pc:sldMk cId="840232096" sldId="4433"/>
            <ac:spMk id="3" creationId="{F573DADE-59AE-7DED-A91D-6CD17EC30B4A}"/>
          </ac:spMkLst>
        </pc:spChg>
      </pc:sldChg>
      <pc:sldChg chg="modSp new mod">
        <pc:chgData name="Jane Stanford-Beale MBE" userId="bc78e0e7-cf7d-4782-8941-33c5410ec884" providerId="ADAL" clId="{15D1B4DE-49C4-4AB5-A3EE-0E0281C7BF8F}" dt="2025-01-16T15:03:33.997" v="775" actId="20577"/>
        <pc:sldMkLst>
          <pc:docMk/>
          <pc:sldMk cId="4229936291" sldId="4434"/>
        </pc:sldMkLst>
        <pc:spChg chg="mod">
          <ac:chgData name="Jane Stanford-Beale MBE" userId="bc78e0e7-cf7d-4782-8941-33c5410ec884" providerId="ADAL" clId="{15D1B4DE-49C4-4AB5-A3EE-0E0281C7BF8F}" dt="2025-01-15T17:50:11.173" v="262" actId="20577"/>
          <ac:spMkLst>
            <pc:docMk/>
            <pc:sldMk cId="4229936291" sldId="4434"/>
            <ac:spMk id="2" creationId="{43760B08-FF71-762D-2E91-02E2ECC28888}"/>
          </ac:spMkLst>
        </pc:spChg>
        <pc:spChg chg="mod">
          <ac:chgData name="Jane Stanford-Beale MBE" userId="bc78e0e7-cf7d-4782-8941-33c5410ec884" providerId="ADAL" clId="{15D1B4DE-49C4-4AB5-A3EE-0E0281C7BF8F}" dt="2025-01-16T15:03:33.997" v="775" actId="20577"/>
          <ac:spMkLst>
            <pc:docMk/>
            <pc:sldMk cId="4229936291" sldId="4434"/>
            <ac:spMk id="3" creationId="{789D928C-3C8F-7E39-523B-8A2F9592113F}"/>
          </ac:spMkLst>
        </pc:spChg>
      </pc:sldChg>
      <pc:sldChg chg="modSp new mod">
        <pc:chgData name="Jane Stanford-Beale MBE" userId="bc78e0e7-cf7d-4782-8941-33c5410ec884" providerId="ADAL" clId="{15D1B4DE-49C4-4AB5-A3EE-0E0281C7BF8F}" dt="2025-01-16T15:45:17.342" v="1848" actId="6549"/>
        <pc:sldMkLst>
          <pc:docMk/>
          <pc:sldMk cId="3356153748" sldId="4435"/>
        </pc:sldMkLst>
        <pc:spChg chg="mod">
          <ac:chgData name="Jane Stanford-Beale MBE" userId="bc78e0e7-cf7d-4782-8941-33c5410ec884" providerId="ADAL" clId="{15D1B4DE-49C4-4AB5-A3EE-0E0281C7BF8F}" dt="2025-01-16T15:12:36.563" v="1143" actId="20577"/>
          <ac:spMkLst>
            <pc:docMk/>
            <pc:sldMk cId="3356153748" sldId="4435"/>
            <ac:spMk id="2" creationId="{60047FF1-41A3-A38D-6321-1D2DA2E7BA09}"/>
          </ac:spMkLst>
        </pc:spChg>
        <pc:spChg chg="mod">
          <ac:chgData name="Jane Stanford-Beale MBE" userId="bc78e0e7-cf7d-4782-8941-33c5410ec884" providerId="ADAL" clId="{15D1B4DE-49C4-4AB5-A3EE-0E0281C7BF8F}" dt="2025-01-16T15:45:17.342" v="1848" actId="6549"/>
          <ac:spMkLst>
            <pc:docMk/>
            <pc:sldMk cId="3356153748" sldId="4435"/>
            <ac:spMk id="3" creationId="{2ADA853D-E487-A21D-16C4-C6FC4E655E65}"/>
          </ac:spMkLst>
        </pc:spChg>
      </pc:sldChg>
      <pc:sldMasterChg chg="delSldLayout">
        <pc:chgData name="Jane Stanford-Beale MBE" userId="bc78e0e7-cf7d-4782-8941-33c5410ec884" providerId="ADAL" clId="{15D1B4DE-49C4-4AB5-A3EE-0E0281C7BF8F}" dt="2025-01-15T17:09:04.920" v="0" actId="47"/>
        <pc:sldMasterMkLst>
          <pc:docMk/>
          <pc:sldMasterMk cId="1914570397" sldId="2147483795"/>
        </pc:sldMasterMkLst>
        <pc:sldLayoutChg chg="del">
          <pc:chgData name="Jane Stanford-Beale MBE" userId="bc78e0e7-cf7d-4782-8941-33c5410ec884" providerId="ADAL" clId="{15D1B4DE-49C4-4AB5-A3EE-0E0281C7BF8F}" dt="2025-01-15T17:09:04.920" v="0" actId="47"/>
          <pc:sldLayoutMkLst>
            <pc:docMk/>
            <pc:sldMasterMk cId="1914570397" sldId="2147483795"/>
            <pc:sldLayoutMk cId="2089800119" sldId="2147483805"/>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22DD30-859D-494C-92D7-986CDAB94F43}" type="doc">
      <dgm:prSet loTypeId="urn:microsoft.com/office/officeart/2005/8/layout/cycle4" loCatId="matrix" qsTypeId="urn:microsoft.com/office/officeart/2005/8/quickstyle/simple1" qsCatId="simple" csTypeId="urn:microsoft.com/office/officeart/2005/8/colors/accent1_2" csCatId="accent1" phldr="1"/>
      <dgm:spPr/>
      <dgm:t>
        <a:bodyPr/>
        <a:lstStyle/>
        <a:p>
          <a:endParaRPr lang="en-GB"/>
        </a:p>
      </dgm:t>
    </dgm:pt>
    <dgm:pt modelId="{CDB3E54A-D16E-4ABD-8C68-9B197B0ABF17}">
      <dgm:prSet phldrT="[Text]"/>
      <dgm:spPr>
        <a:solidFill>
          <a:srgbClr val="92D050"/>
        </a:solidFill>
      </dgm:spPr>
      <dgm:t>
        <a:bodyPr/>
        <a:lstStyle/>
        <a:p>
          <a:pPr>
            <a:lnSpc>
              <a:spcPct val="100000"/>
            </a:lnSpc>
            <a:spcAft>
              <a:spcPts val="0"/>
            </a:spcAft>
          </a:pPr>
          <a:r>
            <a:rPr lang="en-GB" dirty="0"/>
            <a:t>Getting Advice and Signposting</a:t>
          </a:r>
        </a:p>
      </dgm:t>
    </dgm:pt>
    <dgm:pt modelId="{8058D737-F811-4372-8C05-D7C38DDF9BB9}" type="parTrans" cxnId="{39768567-E37D-49FA-9D19-1C3F355C123C}">
      <dgm:prSet/>
      <dgm:spPr/>
      <dgm:t>
        <a:bodyPr/>
        <a:lstStyle/>
        <a:p>
          <a:endParaRPr lang="en-GB"/>
        </a:p>
      </dgm:t>
    </dgm:pt>
    <dgm:pt modelId="{32DBF73B-3CDB-4D96-86D5-7705FA7F0E97}" type="sibTrans" cxnId="{39768567-E37D-49FA-9D19-1C3F355C123C}">
      <dgm:prSet/>
      <dgm:spPr/>
      <dgm:t>
        <a:bodyPr/>
        <a:lstStyle/>
        <a:p>
          <a:endParaRPr lang="en-GB"/>
        </a:p>
      </dgm:t>
    </dgm:pt>
    <dgm:pt modelId="{C4C8815B-6243-43E4-AD2D-90A077ADE3E0}">
      <dgm:prSet phldrT="[Text]" custT="1"/>
      <dgm:spPr/>
      <dgm:t>
        <a:bodyPr/>
        <a:lstStyle/>
        <a:p>
          <a:endParaRPr lang="en-GB" sz="1100" dirty="0"/>
        </a:p>
      </dgm:t>
    </dgm:pt>
    <dgm:pt modelId="{DD93E837-8F32-4D18-B3D8-7CCC7091B871}" type="parTrans" cxnId="{22FA9F44-16DA-4BDB-A93B-A9A6B8A0C5F1}">
      <dgm:prSet/>
      <dgm:spPr/>
      <dgm:t>
        <a:bodyPr/>
        <a:lstStyle/>
        <a:p>
          <a:endParaRPr lang="en-GB"/>
        </a:p>
      </dgm:t>
    </dgm:pt>
    <dgm:pt modelId="{D9557013-84DA-48E9-AAF2-20179B4CC945}" type="sibTrans" cxnId="{22FA9F44-16DA-4BDB-A93B-A9A6B8A0C5F1}">
      <dgm:prSet/>
      <dgm:spPr/>
      <dgm:t>
        <a:bodyPr/>
        <a:lstStyle/>
        <a:p>
          <a:endParaRPr lang="en-GB"/>
        </a:p>
      </dgm:t>
    </dgm:pt>
    <dgm:pt modelId="{E0FB25D1-94E6-45D7-87EF-5ABD406E833B}">
      <dgm:prSet phldrT="[Text]"/>
      <dgm:spPr>
        <a:solidFill>
          <a:srgbClr val="0070C0"/>
        </a:solidFill>
      </dgm:spPr>
      <dgm:t>
        <a:bodyPr/>
        <a:lstStyle/>
        <a:p>
          <a:r>
            <a:rPr lang="en-GB" dirty="0"/>
            <a:t>Getting Help</a:t>
          </a:r>
        </a:p>
      </dgm:t>
    </dgm:pt>
    <dgm:pt modelId="{B23287CE-AFA0-44AD-A01A-23D27D9ECABA}" type="parTrans" cxnId="{D8FCACE8-50A8-4609-9388-A52DD8E7FFE9}">
      <dgm:prSet/>
      <dgm:spPr/>
      <dgm:t>
        <a:bodyPr/>
        <a:lstStyle/>
        <a:p>
          <a:endParaRPr lang="en-GB"/>
        </a:p>
      </dgm:t>
    </dgm:pt>
    <dgm:pt modelId="{0A7ECCFB-2291-4345-80DF-434BABC0CBDB}" type="sibTrans" cxnId="{D8FCACE8-50A8-4609-9388-A52DD8E7FFE9}">
      <dgm:prSet/>
      <dgm:spPr/>
      <dgm:t>
        <a:bodyPr/>
        <a:lstStyle/>
        <a:p>
          <a:endParaRPr lang="en-GB"/>
        </a:p>
      </dgm:t>
    </dgm:pt>
    <dgm:pt modelId="{8368E5D8-2513-4734-9C00-EAAEB12363CF}">
      <dgm:prSet phldrT="[Text]" custT="1"/>
      <dgm:spPr/>
      <dgm:t>
        <a:bodyPr/>
        <a:lstStyle/>
        <a:p>
          <a:pPr marL="57150" lvl="1" indent="0" defTabSz="488950">
            <a:lnSpc>
              <a:spcPct val="90000"/>
            </a:lnSpc>
            <a:spcBef>
              <a:spcPct val="0"/>
            </a:spcBef>
            <a:spcAft>
              <a:spcPct val="15000"/>
            </a:spcAft>
          </a:pPr>
          <a:r>
            <a:rPr lang="en-GB" sz="1100" dirty="0"/>
            <a:t>Workshops </a:t>
          </a:r>
        </a:p>
      </dgm:t>
    </dgm:pt>
    <dgm:pt modelId="{21603F60-E62B-4270-ADB1-4D2D0154675A}" type="parTrans" cxnId="{0A7F055B-B0D3-40B7-B052-AFC759D747DF}">
      <dgm:prSet/>
      <dgm:spPr/>
      <dgm:t>
        <a:bodyPr/>
        <a:lstStyle/>
        <a:p>
          <a:endParaRPr lang="en-GB"/>
        </a:p>
      </dgm:t>
    </dgm:pt>
    <dgm:pt modelId="{365B316A-2A20-4F04-AAFB-A13565A9DE58}" type="sibTrans" cxnId="{0A7F055B-B0D3-40B7-B052-AFC759D747DF}">
      <dgm:prSet/>
      <dgm:spPr/>
      <dgm:t>
        <a:bodyPr/>
        <a:lstStyle/>
        <a:p>
          <a:endParaRPr lang="en-GB"/>
        </a:p>
      </dgm:t>
    </dgm:pt>
    <dgm:pt modelId="{86F02AB0-7FDD-4D48-9240-86E95F490BE3}">
      <dgm:prSet phldrT="[Text]"/>
      <dgm:spPr>
        <a:solidFill>
          <a:srgbClr val="7030A0"/>
        </a:solidFill>
      </dgm:spPr>
      <dgm:t>
        <a:bodyPr/>
        <a:lstStyle/>
        <a:p>
          <a:endParaRPr lang="en-GB" dirty="0"/>
        </a:p>
        <a:p>
          <a:r>
            <a:rPr lang="en-GB" dirty="0"/>
            <a:t>Getting More Help</a:t>
          </a:r>
        </a:p>
      </dgm:t>
    </dgm:pt>
    <dgm:pt modelId="{7D5A8EEF-C29C-459F-B10C-8B26EA9360DD}" type="parTrans" cxnId="{B86D5D6E-AF4B-4687-A61B-56C4DF06960A}">
      <dgm:prSet/>
      <dgm:spPr/>
      <dgm:t>
        <a:bodyPr/>
        <a:lstStyle/>
        <a:p>
          <a:endParaRPr lang="en-GB"/>
        </a:p>
      </dgm:t>
    </dgm:pt>
    <dgm:pt modelId="{DBC299ED-8CD3-4B6F-9BFF-0D6776F85990}" type="sibTrans" cxnId="{B86D5D6E-AF4B-4687-A61B-56C4DF06960A}">
      <dgm:prSet/>
      <dgm:spPr/>
      <dgm:t>
        <a:bodyPr/>
        <a:lstStyle/>
        <a:p>
          <a:endParaRPr lang="en-GB"/>
        </a:p>
      </dgm:t>
    </dgm:pt>
    <dgm:pt modelId="{577BE228-95BD-4765-A094-F19A8A0A981A}">
      <dgm:prSet phldrT="[Text]"/>
      <dgm:spPr>
        <a:solidFill>
          <a:srgbClr val="FFC301"/>
        </a:solidFill>
      </dgm:spPr>
      <dgm:t>
        <a:bodyPr/>
        <a:lstStyle/>
        <a:p>
          <a:endParaRPr lang="en-GB" dirty="0"/>
        </a:p>
        <a:p>
          <a:r>
            <a:rPr lang="en-GB" dirty="0"/>
            <a:t>Getting Risk Support</a:t>
          </a:r>
        </a:p>
      </dgm:t>
    </dgm:pt>
    <dgm:pt modelId="{30EF910F-3B3B-4862-8D68-6359A3641800}" type="parTrans" cxnId="{AE3642C5-DD75-424B-9148-F9FB10BCE788}">
      <dgm:prSet/>
      <dgm:spPr/>
      <dgm:t>
        <a:bodyPr/>
        <a:lstStyle/>
        <a:p>
          <a:endParaRPr lang="en-GB"/>
        </a:p>
      </dgm:t>
    </dgm:pt>
    <dgm:pt modelId="{895E0215-FFB2-4A91-8221-069CCA4D37E1}" type="sibTrans" cxnId="{AE3642C5-DD75-424B-9148-F9FB10BCE788}">
      <dgm:prSet/>
      <dgm:spPr/>
      <dgm:t>
        <a:bodyPr/>
        <a:lstStyle/>
        <a:p>
          <a:endParaRPr lang="en-GB"/>
        </a:p>
      </dgm:t>
    </dgm:pt>
    <dgm:pt modelId="{D6EBDB1F-C1AC-4B6B-AE1E-8CDC722BE2BE}">
      <dgm:prSet phldrT="[Text]" custT="1"/>
      <dgm:spPr/>
      <dgm:t>
        <a:bodyPr/>
        <a:lstStyle/>
        <a:p>
          <a:r>
            <a:rPr lang="en-GB" sz="1050" dirty="0"/>
            <a:t>Close working with CMHT, </a:t>
          </a:r>
          <a:r>
            <a:rPr lang="en-GB" sz="1050" dirty="0" err="1"/>
            <a:t>Keyworking</a:t>
          </a:r>
          <a:r>
            <a:rPr lang="en-GB" sz="1050" dirty="0"/>
            <a:t> Service and social care on complex cases to provide emotional support to individual, and their Carers</a:t>
          </a:r>
        </a:p>
      </dgm:t>
    </dgm:pt>
    <dgm:pt modelId="{44231EE7-93A1-40CB-981D-4B5518FE3360}" type="parTrans" cxnId="{DBCB1E2A-37E5-4C09-8CFA-33A51AE12BDF}">
      <dgm:prSet/>
      <dgm:spPr/>
      <dgm:t>
        <a:bodyPr/>
        <a:lstStyle/>
        <a:p>
          <a:endParaRPr lang="en-GB"/>
        </a:p>
      </dgm:t>
    </dgm:pt>
    <dgm:pt modelId="{FB99DAE9-0CA6-4609-A501-054EB1DF8375}" type="sibTrans" cxnId="{DBCB1E2A-37E5-4C09-8CFA-33A51AE12BDF}">
      <dgm:prSet/>
      <dgm:spPr/>
      <dgm:t>
        <a:bodyPr/>
        <a:lstStyle/>
        <a:p>
          <a:endParaRPr lang="en-GB"/>
        </a:p>
      </dgm:t>
    </dgm:pt>
    <dgm:pt modelId="{43DBA025-8AEF-4E60-942D-CDEE45F6A5EA}">
      <dgm:prSet phldrT="[Text]" custT="1"/>
      <dgm:spPr/>
      <dgm:t>
        <a:bodyPr/>
        <a:lstStyle/>
        <a:p>
          <a:r>
            <a:rPr lang="en-GB" sz="1100" dirty="0"/>
            <a:t>Single session therapy</a:t>
          </a:r>
        </a:p>
      </dgm:t>
    </dgm:pt>
    <dgm:pt modelId="{DF952B7B-D1CB-498D-8121-3BD123EB721C}" type="parTrans" cxnId="{BDB3B327-2E05-441E-A2BA-C17784477466}">
      <dgm:prSet/>
      <dgm:spPr/>
      <dgm:t>
        <a:bodyPr/>
        <a:lstStyle/>
        <a:p>
          <a:endParaRPr lang="en-GB"/>
        </a:p>
      </dgm:t>
    </dgm:pt>
    <dgm:pt modelId="{8F717E3B-D856-44CA-9AE5-1E8B985EFC25}" type="sibTrans" cxnId="{BDB3B327-2E05-441E-A2BA-C17784477466}">
      <dgm:prSet/>
      <dgm:spPr/>
      <dgm:t>
        <a:bodyPr/>
        <a:lstStyle/>
        <a:p>
          <a:endParaRPr lang="en-GB"/>
        </a:p>
      </dgm:t>
    </dgm:pt>
    <dgm:pt modelId="{AAA1F363-BD66-488F-9D86-8A1E68119D52}">
      <dgm:prSet phldrT="[Text]" custT="1"/>
      <dgm:spPr/>
      <dgm:t>
        <a:bodyPr/>
        <a:lstStyle/>
        <a:p>
          <a:r>
            <a:rPr lang="en-GB" sz="1100" dirty="0"/>
            <a:t>Email support/secure referral form on website</a:t>
          </a:r>
        </a:p>
      </dgm:t>
    </dgm:pt>
    <dgm:pt modelId="{47BF13CE-DB99-4808-8980-90118C999F46}" type="parTrans" cxnId="{B7975937-5C34-4914-8862-5FB88110E4BB}">
      <dgm:prSet/>
      <dgm:spPr/>
      <dgm:t>
        <a:bodyPr/>
        <a:lstStyle/>
        <a:p>
          <a:endParaRPr lang="en-GB"/>
        </a:p>
      </dgm:t>
    </dgm:pt>
    <dgm:pt modelId="{F0A5A557-CE97-4FB0-A574-B52837950406}" type="sibTrans" cxnId="{B7975937-5C34-4914-8862-5FB88110E4BB}">
      <dgm:prSet/>
      <dgm:spPr/>
      <dgm:t>
        <a:bodyPr/>
        <a:lstStyle/>
        <a:p>
          <a:endParaRPr lang="en-GB"/>
        </a:p>
      </dgm:t>
    </dgm:pt>
    <dgm:pt modelId="{F2A9C892-E830-4BB3-A091-DB344635C6E2}">
      <dgm:prSet phldrT="[Text]" custT="1"/>
      <dgm:spPr/>
      <dgm:t>
        <a:bodyPr/>
        <a:lstStyle/>
        <a:p>
          <a:r>
            <a:rPr lang="en-GB" sz="1100" dirty="0"/>
            <a:t>Signposting to local/national organisations Sport in Mind, </a:t>
          </a:r>
        </a:p>
        <a:p>
          <a:r>
            <a:rPr lang="en-GB" sz="1100" dirty="0"/>
            <a:t>Recovery Colleges and GRAFT</a:t>
          </a:r>
        </a:p>
      </dgm:t>
    </dgm:pt>
    <dgm:pt modelId="{C6153350-C9E7-4CEC-A012-1454AD88A08D}" type="parTrans" cxnId="{58B3908A-540C-40E3-A848-6AF6E5278828}">
      <dgm:prSet/>
      <dgm:spPr/>
      <dgm:t>
        <a:bodyPr/>
        <a:lstStyle/>
        <a:p>
          <a:endParaRPr lang="en-GB"/>
        </a:p>
      </dgm:t>
    </dgm:pt>
    <dgm:pt modelId="{674EB4F7-CC6E-43F4-8BB8-E68A5B3C47E4}" type="sibTrans" cxnId="{58B3908A-540C-40E3-A848-6AF6E5278828}">
      <dgm:prSet/>
      <dgm:spPr/>
      <dgm:t>
        <a:bodyPr/>
        <a:lstStyle/>
        <a:p>
          <a:endParaRPr lang="en-GB"/>
        </a:p>
      </dgm:t>
    </dgm:pt>
    <dgm:pt modelId="{4A5E220F-9E1A-44F1-8C94-3754A21E5BA9}">
      <dgm:prSet phldrT="[Text]" custT="1"/>
      <dgm:spPr/>
      <dgm:t>
        <a:bodyPr/>
        <a:lstStyle/>
        <a:p>
          <a:pPr marL="57600" marR="0" lvl="0" indent="0" defTabSz="914400" eaLnBrk="1" fontAlgn="auto" latinLnBrk="0" hangingPunct="1">
            <a:lnSpc>
              <a:spcPct val="100000"/>
            </a:lnSpc>
            <a:spcBef>
              <a:spcPts val="0"/>
            </a:spcBef>
            <a:spcAft>
              <a:spcPts val="0"/>
            </a:spcAft>
            <a:buClrTx/>
            <a:buSzTx/>
            <a:buFontTx/>
            <a:buNone/>
            <a:tabLst/>
            <a:defRPr/>
          </a:pPr>
          <a:r>
            <a:rPr lang="en-GB" sz="1100" dirty="0"/>
            <a:t>Sensory Differences</a:t>
          </a:r>
        </a:p>
      </dgm:t>
    </dgm:pt>
    <dgm:pt modelId="{B35B2D30-9C1A-4C05-A205-167D454F65CA}" type="parTrans" cxnId="{10E936E2-A45C-4CC6-8687-1E90E9CF90A4}">
      <dgm:prSet/>
      <dgm:spPr/>
      <dgm:t>
        <a:bodyPr/>
        <a:lstStyle/>
        <a:p>
          <a:endParaRPr lang="en-GB"/>
        </a:p>
      </dgm:t>
    </dgm:pt>
    <dgm:pt modelId="{C9B335BB-BCC2-4351-88D8-A767EE46693C}" type="sibTrans" cxnId="{10E936E2-A45C-4CC6-8687-1E90E9CF90A4}">
      <dgm:prSet/>
      <dgm:spPr/>
      <dgm:t>
        <a:bodyPr/>
        <a:lstStyle/>
        <a:p>
          <a:endParaRPr lang="en-GB"/>
        </a:p>
      </dgm:t>
    </dgm:pt>
    <dgm:pt modelId="{DF75EEC8-9836-42CC-B2F4-B8E15126236D}">
      <dgm:prSet phldrT="[Text]" custT="1"/>
      <dgm:spPr/>
      <dgm:t>
        <a:bodyPr/>
        <a:lstStyle/>
        <a:p>
          <a:pPr indent="0"/>
          <a:endParaRPr lang="en-GB" sz="1050" dirty="0"/>
        </a:p>
      </dgm:t>
    </dgm:pt>
    <dgm:pt modelId="{C6EF3461-A5D2-4021-BC68-123C700B6990}" type="parTrans" cxnId="{89A8FF95-FD39-42B6-8AA4-DDA61848F6AA}">
      <dgm:prSet/>
      <dgm:spPr/>
      <dgm:t>
        <a:bodyPr/>
        <a:lstStyle/>
        <a:p>
          <a:endParaRPr lang="en-GB"/>
        </a:p>
      </dgm:t>
    </dgm:pt>
    <dgm:pt modelId="{3B8A00CD-5985-4D27-899A-9602D5054AA3}" type="sibTrans" cxnId="{89A8FF95-FD39-42B6-8AA4-DDA61848F6AA}">
      <dgm:prSet/>
      <dgm:spPr/>
      <dgm:t>
        <a:bodyPr/>
        <a:lstStyle/>
        <a:p>
          <a:endParaRPr lang="en-GB"/>
        </a:p>
      </dgm:t>
    </dgm:pt>
    <dgm:pt modelId="{C7238EEA-A11D-438F-8FCD-E00DBFCAEBDD}">
      <dgm:prSet phldrT="[Text]"/>
      <dgm:spPr/>
      <dgm:t>
        <a:bodyPr/>
        <a:lstStyle/>
        <a:p>
          <a:endParaRPr lang="en-GB" sz="900" dirty="0"/>
        </a:p>
      </dgm:t>
    </dgm:pt>
    <dgm:pt modelId="{7B22258B-42C6-4A5A-B19A-9F4397831810}" type="parTrans" cxnId="{72FB118D-66AB-4E35-88C2-4306DE30C522}">
      <dgm:prSet/>
      <dgm:spPr/>
      <dgm:t>
        <a:bodyPr/>
        <a:lstStyle/>
        <a:p>
          <a:endParaRPr lang="en-GB"/>
        </a:p>
      </dgm:t>
    </dgm:pt>
    <dgm:pt modelId="{3FD7C129-99DC-476D-9E58-DD8B451B4054}" type="sibTrans" cxnId="{72FB118D-66AB-4E35-88C2-4306DE30C522}">
      <dgm:prSet/>
      <dgm:spPr/>
      <dgm:t>
        <a:bodyPr/>
        <a:lstStyle/>
        <a:p>
          <a:endParaRPr lang="en-GB"/>
        </a:p>
      </dgm:t>
    </dgm:pt>
    <dgm:pt modelId="{82967540-8A74-4D25-88AE-8D247CEF2AD4}">
      <dgm:prSet phldrT="[Text]" custT="1"/>
      <dgm:spPr/>
      <dgm:t>
        <a:bodyPr/>
        <a:lstStyle/>
        <a:p>
          <a:pPr indent="0"/>
          <a:r>
            <a:rPr lang="en-GB" sz="1050" dirty="0"/>
            <a:t>Art Workshops</a:t>
          </a:r>
        </a:p>
      </dgm:t>
    </dgm:pt>
    <dgm:pt modelId="{8091A697-3459-4927-AB1F-7C93F6FC825D}" type="parTrans" cxnId="{7CC2DDF0-032D-4427-9988-D1E46A0718B6}">
      <dgm:prSet/>
      <dgm:spPr/>
      <dgm:t>
        <a:bodyPr/>
        <a:lstStyle/>
        <a:p>
          <a:endParaRPr lang="en-GB"/>
        </a:p>
      </dgm:t>
    </dgm:pt>
    <dgm:pt modelId="{A55BAF24-DBA5-45AC-BD89-B3EBCD7A8349}" type="sibTrans" cxnId="{7CC2DDF0-032D-4427-9988-D1E46A0718B6}">
      <dgm:prSet/>
      <dgm:spPr/>
      <dgm:t>
        <a:bodyPr/>
        <a:lstStyle/>
        <a:p>
          <a:endParaRPr lang="en-GB"/>
        </a:p>
      </dgm:t>
    </dgm:pt>
    <dgm:pt modelId="{1932BD02-5BE0-4321-A338-94CE12DACCDD}">
      <dgm:prSet phldrT="[Text]" custT="1"/>
      <dgm:spPr/>
      <dgm:t>
        <a:bodyPr/>
        <a:lstStyle/>
        <a:p>
          <a:endParaRPr lang="en-GB" sz="1000" dirty="0"/>
        </a:p>
      </dgm:t>
    </dgm:pt>
    <dgm:pt modelId="{FE4DE2BB-4214-43E3-859E-C762C2E43958}" type="parTrans" cxnId="{BA19DF81-FB69-4C38-AC99-17BF4E40C31E}">
      <dgm:prSet/>
      <dgm:spPr/>
      <dgm:t>
        <a:bodyPr/>
        <a:lstStyle/>
        <a:p>
          <a:endParaRPr lang="en-GB"/>
        </a:p>
      </dgm:t>
    </dgm:pt>
    <dgm:pt modelId="{06856200-D581-4E39-B585-873BD01101CA}" type="sibTrans" cxnId="{BA19DF81-FB69-4C38-AC99-17BF4E40C31E}">
      <dgm:prSet/>
      <dgm:spPr/>
      <dgm:t>
        <a:bodyPr/>
        <a:lstStyle/>
        <a:p>
          <a:endParaRPr lang="en-GB"/>
        </a:p>
      </dgm:t>
    </dgm:pt>
    <dgm:pt modelId="{A0483BC5-ED17-4A47-93A5-94625CC4F30D}">
      <dgm:prSet phldrT="[Text]"/>
      <dgm:spPr/>
      <dgm:t>
        <a:bodyPr/>
        <a:lstStyle/>
        <a:p>
          <a:pPr indent="0"/>
          <a:endParaRPr lang="en-GB" sz="700" dirty="0"/>
        </a:p>
      </dgm:t>
    </dgm:pt>
    <dgm:pt modelId="{9CD02926-DC30-4E0F-98AE-30DBD9630FD9}" type="parTrans" cxnId="{1C8A40FB-AF90-48B7-8610-0502CC3B0C85}">
      <dgm:prSet/>
      <dgm:spPr/>
      <dgm:t>
        <a:bodyPr/>
        <a:lstStyle/>
        <a:p>
          <a:endParaRPr lang="en-GB"/>
        </a:p>
      </dgm:t>
    </dgm:pt>
    <dgm:pt modelId="{0CF3A73F-B835-4AF5-A198-B788940CD40D}" type="sibTrans" cxnId="{1C8A40FB-AF90-48B7-8610-0502CC3B0C85}">
      <dgm:prSet/>
      <dgm:spPr/>
      <dgm:t>
        <a:bodyPr/>
        <a:lstStyle/>
        <a:p>
          <a:endParaRPr lang="en-GB"/>
        </a:p>
      </dgm:t>
    </dgm:pt>
    <dgm:pt modelId="{313B263B-83B5-4836-A34B-0C843FDD2A70}">
      <dgm:prSet phldrT="[Text]" custT="1"/>
      <dgm:spPr/>
      <dgm:t>
        <a:bodyPr/>
        <a:lstStyle/>
        <a:p>
          <a:pPr indent="0"/>
          <a:r>
            <a:rPr lang="en-GB" sz="1050" dirty="0"/>
            <a:t>Chop &amp; Chat courses for adults</a:t>
          </a:r>
        </a:p>
      </dgm:t>
    </dgm:pt>
    <dgm:pt modelId="{A3BE7E72-33CD-4EB0-821B-115233B371C0}" type="parTrans" cxnId="{EDA5B868-BD4A-40C1-B2F3-7804E3FD9E26}">
      <dgm:prSet/>
      <dgm:spPr/>
      <dgm:t>
        <a:bodyPr/>
        <a:lstStyle/>
        <a:p>
          <a:endParaRPr lang="en-GB"/>
        </a:p>
      </dgm:t>
    </dgm:pt>
    <dgm:pt modelId="{D5DDCE96-C3A3-47CE-B10E-2E1CE068DAB3}" type="sibTrans" cxnId="{EDA5B868-BD4A-40C1-B2F3-7804E3FD9E26}">
      <dgm:prSet/>
      <dgm:spPr/>
      <dgm:t>
        <a:bodyPr/>
        <a:lstStyle/>
        <a:p>
          <a:endParaRPr lang="en-GB"/>
        </a:p>
      </dgm:t>
    </dgm:pt>
    <dgm:pt modelId="{FBEC632C-BFF4-44B3-8AB7-B803F0FB6A2B}">
      <dgm:prSet phldrT="[Text]" custT="1"/>
      <dgm:spPr/>
      <dgm:t>
        <a:bodyPr/>
        <a:lstStyle/>
        <a:p>
          <a:pPr indent="0"/>
          <a:r>
            <a:rPr lang="en-GB" sz="1050" dirty="0"/>
            <a:t>Social clubs - young people and adults</a:t>
          </a:r>
        </a:p>
      </dgm:t>
    </dgm:pt>
    <dgm:pt modelId="{F30149AC-EED0-42EF-A6A4-EAA4D0B4564D}" type="parTrans" cxnId="{89F40458-FE21-4E16-BB72-B45B137F1516}">
      <dgm:prSet/>
      <dgm:spPr/>
      <dgm:t>
        <a:bodyPr/>
        <a:lstStyle/>
        <a:p>
          <a:endParaRPr lang="en-GB"/>
        </a:p>
      </dgm:t>
    </dgm:pt>
    <dgm:pt modelId="{B558AFF5-54AB-4615-B49A-B5B62C3126DE}" type="sibTrans" cxnId="{89F40458-FE21-4E16-BB72-B45B137F1516}">
      <dgm:prSet/>
      <dgm:spPr/>
      <dgm:t>
        <a:bodyPr/>
        <a:lstStyle/>
        <a:p>
          <a:endParaRPr lang="en-GB"/>
        </a:p>
      </dgm:t>
    </dgm:pt>
    <dgm:pt modelId="{0A045813-E560-4028-8DD5-2659CB4AE798}">
      <dgm:prSet phldrT="[Text]" custT="1"/>
      <dgm:spPr/>
      <dgm:t>
        <a:bodyPr/>
        <a:lstStyle/>
        <a:p>
          <a:pPr indent="0"/>
          <a:r>
            <a:rPr lang="en-GB" sz="1050" dirty="0"/>
            <a:t>     Follow up to workshop session</a:t>
          </a:r>
        </a:p>
      </dgm:t>
    </dgm:pt>
    <dgm:pt modelId="{D3BCF022-4454-41FC-8D2A-7865B8B8A61C}" type="sibTrans" cxnId="{8CD80383-A4D4-4494-B2DD-520E15406F8E}">
      <dgm:prSet/>
      <dgm:spPr/>
      <dgm:t>
        <a:bodyPr/>
        <a:lstStyle/>
        <a:p>
          <a:endParaRPr lang="en-GB"/>
        </a:p>
      </dgm:t>
    </dgm:pt>
    <dgm:pt modelId="{D5DE0533-D84E-4C7C-B59E-0237B9D50AC3}" type="parTrans" cxnId="{8CD80383-A4D4-4494-B2DD-520E15406F8E}">
      <dgm:prSet/>
      <dgm:spPr/>
      <dgm:t>
        <a:bodyPr/>
        <a:lstStyle/>
        <a:p>
          <a:endParaRPr lang="en-GB"/>
        </a:p>
      </dgm:t>
    </dgm:pt>
    <dgm:pt modelId="{0355C4A3-BFCF-4EE2-8702-7044315E7F3C}">
      <dgm:prSet phldrT="[Text]" custT="1"/>
      <dgm:spPr/>
      <dgm:t>
        <a:bodyPr/>
        <a:lstStyle/>
        <a:p>
          <a:pPr marL="57600" marR="0" lvl="0" indent="0" defTabSz="914400" eaLnBrk="1" fontAlgn="auto" latinLnBrk="0" hangingPunct="1">
            <a:lnSpc>
              <a:spcPct val="100000"/>
            </a:lnSpc>
            <a:spcBef>
              <a:spcPts val="0"/>
            </a:spcBef>
            <a:spcAft>
              <a:spcPts val="0"/>
            </a:spcAft>
            <a:buClrTx/>
            <a:buSzTx/>
            <a:buFontTx/>
            <a:buNone/>
            <a:tabLst/>
            <a:defRPr/>
          </a:pPr>
          <a:r>
            <a:rPr lang="en-GB" sz="1100" dirty="0"/>
            <a:t>Planning and Organising</a:t>
          </a:r>
        </a:p>
      </dgm:t>
    </dgm:pt>
    <dgm:pt modelId="{7E26C594-F4A6-4E94-863C-90339A6CA0BF}" type="parTrans" cxnId="{64DFF910-D746-4D84-B8D9-64B021CC8B2F}">
      <dgm:prSet/>
      <dgm:spPr/>
      <dgm:t>
        <a:bodyPr/>
        <a:lstStyle/>
        <a:p>
          <a:endParaRPr lang="en-GB"/>
        </a:p>
      </dgm:t>
    </dgm:pt>
    <dgm:pt modelId="{EC675719-C544-42E0-8829-A2F07FAE5E4F}" type="sibTrans" cxnId="{64DFF910-D746-4D84-B8D9-64B021CC8B2F}">
      <dgm:prSet/>
      <dgm:spPr/>
      <dgm:t>
        <a:bodyPr/>
        <a:lstStyle/>
        <a:p>
          <a:endParaRPr lang="en-GB"/>
        </a:p>
      </dgm:t>
    </dgm:pt>
    <dgm:pt modelId="{9535E09A-D7F1-40A3-A28E-3A1352C90AB4}">
      <dgm:prSet phldrT="[Text]" custT="1"/>
      <dgm:spPr/>
      <dgm:t>
        <a:bodyPr/>
        <a:lstStyle/>
        <a:p>
          <a:pPr marL="57600" marR="0" lvl="0" indent="0" defTabSz="914400" eaLnBrk="1" fontAlgn="auto" latinLnBrk="0" hangingPunct="1">
            <a:lnSpc>
              <a:spcPct val="100000"/>
            </a:lnSpc>
            <a:spcBef>
              <a:spcPts val="0"/>
            </a:spcBef>
            <a:spcAft>
              <a:spcPts val="0"/>
            </a:spcAft>
            <a:buClrTx/>
            <a:buSzTx/>
            <a:buFontTx/>
            <a:buNone/>
            <a:tabLst/>
            <a:defRPr/>
          </a:pPr>
          <a:r>
            <a:rPr lang="en-GB" sz="1100" dirty="0"/>
            <a:t>Autism and Anxiety</a:t>
          </a:r>
        </a:p>
      </dgm:t>
    </dgm:pt>
    <dgm:pt modelId="{64E0E214-F38A-4B13-9FBF-A3AC71FA33E7}" type="parTrans" cxnId="{D8F91089-A5EB-4263-BFF7-1BEA7C34EE70}">
      <dgm:prSet/>
      <dgm:spPr/>
      <dgm:t>
        <a:bodyPr/>
        <a:lstStyle/>
        <a:p>
          <a:endParaRPr lang="en-GB"/>
        </a:p>
      </dgm:t>
    </dgm:pt>
    <dgm:pt modelId="{E981F081-83A5-405A-9730-F2D1E4E2ADD9}" type="sibTrans" cxnId="{D8F91089-A5EB-4263-BFF7-1BEA7C34EE70}">
      <dgm:prSet/>
      <dgm:spPr/>
      <dgm:t>
        <a:bodyPr/>
        <a:lstStyle/>
        <a:p>
          <a:endParaRPr lang="en-GB"/>
        </a:p>
      </dgm:t>
    </dgm:pt>
    <dgm:pt modelId="{BB33517A-3B63-40B4-87A2-1BFF1EE66523}">
      <dgm:prSet phldrT="[Text]" custT="1"/>
      <dgm:spPr/>
      <dgm:t>
        <a:bodyPr/>
        <a:lstStyle/>
        <a:p>
          <a:pPr marL="57600" marR="0" lvl="0" indent="0" defTabSz="914400" eaLnBrk="1" fontAlgn="auto" latinLnBrk="0" hangingPunct="1">
            <a:lnSpc>
              <a:spcPct val="100000"/>
            </a:lnSpc>
            <a:spcBef>
              <a:spcPts val="0"/>
            </a:spcBef>
            <a:spcAft>
              <a:spcPts val="0"/>
            </a:spcAft>
            <a:buClrTx/>
            <a:buSzTx/>
            <a:buFontTx/>
            <a:buNone/>
            <a:tabLst/>
            <a:defRPr/>
          </a:pPr>
          <a:r>
            <a:rPr lang="en-GB" sz="1100" dirty="0"/>
            <a:t>Understanding Other People</a:t>
          </a:r>
        </a:p>
      </dgm:t>
    </dgm:pt>
    <dgm:pt modelId="{E553314F-E416-406C-82F8-8576E7DD8A05}" type="parTrans" cxnId="{8CF29FB8-5B80-451E-9C68-AECF616DF4F6}">
      <dgm:prSet/>
      <dgm:spPr/>
      <dgm:t>
        <a:bodyPr/>
        <a:lstStyle/>
        <a:p>
          <a:endParaRPr lang="en-GB"/>
        </a:p>
      </dgm:t>
    </dgm:pt>
    <dgm:pt modelId="{749F2CEF-2F68-4259-8FB8-296CF09CFDA7}" type="sibTrans" cxnId="{8CF29FB8-5B80-451E-9C68-AECF616DF4F6}">
      <dgm:prSet/>
      <dgm:spPr/>
      <dgm:t>
        <a:bodyPr/>
        <a:lstStyle/>
        <a:p>
          <a:endParaRPr lang="en-GB"/>
        </a:p>
      </dgm:t>
    </dgm:pt>
    <dgm:pt modelId="{80BA5887-BEE8-4036-98B6-09FD4A0C7956}">
      <dgm:prSet phldrT="[Text]" custT="1"/>
      <dgm:spPr/>
      <dgm:t>
        <a:bodyPr/>
        <a:lstStyle/>
        <a:p>
          <a:pPr indent="0"/>
          <a:r>
            <a:rPr lang="en-GB" sz="1050" dirty="0"/>
            <a:t>Drop in Sessions </a:t>
          </a:r>
          <a:r>
            <a:rPr lang="en-GB" sz="1050" dirty="0" err="1"/>
            <a:t>Daytine</a:t>
          </a:r>
          <a:r>
            <a:rPr lang="en-GB" sz="1050" dirty="0"/>
            <a:t> Atrium  Reading, Evening the Bear Maidenhead</a:t>
          </a:r>
        </a:p>
      </dgm:t>
    </dgm:pt>
    <dgm:pt modelId="{EAF32521-1E79-40A2-8823-62988D601E9A}" type="parTrans" cxnId="{F7926C44-C954-44D8-854C-DD4421061F31}">
      <dgm:prSet/>
      <dgm:spPr/>
      <dgm:t>
        <a:bodyPr/>
        <a:lstStyle/>
        <a:p>
          <a:endParaRPr lang="en-GB"/>
        </a:p>
      </dgm:t>
    </dgm:pt>
    <dgm:pt modelId="{6748942E-6D84-46DE-9E5F-6ECDE40887B5}" type="sibTrans" cxnId="{F7926C44-C954-44D8-854C-DD4421061F31}">
      <dgm:prSet/>
      <dgm:spPr/>
      <dgm:t>
        <a:bodyPr/>
        <a:lstStyle/>
        <a:p>
          <a:endParaRPr lang="en-GB"/>
        </a:p>
      </dgm:t>
    </dgm:pt>
    <dgm:pt modelId="{1137EBAB-D24D-4A4F-A831-A660E94F02D5}">
      <dgm:prSet phldrT="[Text]" custT="1"/>
      <dgm:spPr/>
      <dgm:t>
        <a:bodyPr/>
        <a:lstStyle/>
        <a:p>
          <a:endParaRPr lang="en-GB" sz="1100" dirty="0"/>
        </a:p>
      </dgm:t>
    </dgm:pt>
    <dgm:pt modelId="{9F92321E-2835-419D-B7D5-891C0AE1A100}" type="parTrans" cxnId="{0CEC1729-4633-45C1-9825-BE6193515F64}">
      <dgm:prSet/>
      <dgm:spPr/>
      <dgm:t>
        <a:bodyPr/>
        <a:lstStyle/>
        <a:p>
          <a:endParaRPr lang="en-GB"/>
        </a:p>
      </dgm:t>
    </dgm:pt>
    <dgm:pt modelId="{DA78B1DD-8ED0-4450-8369-FA15C9B36CAD}" type="sibTrans" cxnId="{0CEC1729-4633-45C1-9825-BE6193515F64}">
      <dgm:prSet/>
      <dgm:spPr/>
      <dgm:t>
        <a:bodyPr/>
        <a:lstStyle/>
        <a:p>
          <a:endParaRPr lang="en-GB"/>
        </a:p>
      </dgm:t>
    </dgm:pt>
    <dgm:pt modelId="{BBAE672D-E1F7-4073-9412-5CF7018933D8}">
      <dgm:prSet phldrT="[Text]" custT="1"/>
      <dgm:spPr/>
      <dgm:t>
        <a:bodyPr/>
        <a:lstStyle/>
        <a:p>
          <a:r>
            <a:rPr lang="en-GB" sz="1100" dirty="0"/>
            <a:t>Signposting for emotional wellbeing of the Carers</a:t>
          </a:r>
        </a:p>
      </dgm:t>
    </dgm:pt>
    <dgm:pt modelId="{1CED6569-450D-4337-B410-F16D6FB925F8}" type="parTrans" cxnId="{D60A03FD-B5E5-4761-8212-72BE6047261F}">
      <dgm:prSet/>
      <dgm:spPr/>
      <dgm:t>
        <a:bodyPr/>
        <a:lstStyle/>
        <a:p>
          <a:endParaRPr lang="en-GB"/>
        </a:p>
      </dgm:t>
    </dgm:pt>
    <dgm:pt modelId="{704C07CE-CCE4-4786-A91E-7AB5E9819CF4}" type="sibTrans" cxnId="{D60A03FD-B5E5-4761-8212-72BE6047261F}">
      <dgm:prSet/>
      <dgm:spPr/>
      <dgm:t>
        <a:bodyPr/>
        <a:lstStyle/>
        <a:p>
          <a:endParaRPr lang="en-GB"/>
        </a:p>
      </dgm:t>
    </dgm:pt>
    <dgm:pt modelId="{367F41EE-403F-46D0-A7AA-93F14AF88DCD}" type="pres">
      <dgm:prSet presAssocID="{BD22DD30-859D-494C-92D7-986CDAB94F43}" presName="cycleMatrixDiagram" presStyleCnt="0">
        <dgm:presLayoutVars>
          <dgm:chMax val="1"/>
          <dgm:dir/>
          <dgm:animLvl val="lvl"/>
          <dgm:resizeHandles val="exact"/>
        </dgm:presLayoutVars>
      </dgm:prSet>
      <dgm:spPr/>
    </dgm:pt>
    <dgm:pt modelId="{96697723-28FF-4F3E-AE6A-0D97AD9D0E7C}" type="pres">
      <dgm:prSet presAssocID="{BD22DD30-859D-494C-92D7-986CDAB94F43}" presName="children" presStyleCnt="0"/>
      <dgm:spPr/>
    </dgm:pt>
    <dgm:pt modelId="{976FC7E5-006F-441F-BEBE-A821768A2DA3}" type="pres">
      <dgm:prSet presAssocID="{BD22DD30-859D-494C-92D7-986CDAB94F43}" presName="child1group" presStyleCnt="0"/>
      <dgm:spPr/>
    </dgm:pt>
    <dgm:pt modelId="{C33DD701-9E1B-4382-ACE1-4B9E665B19DC}" type="pres">
      <dgm:prSet presAssocID="{BD22DD30-859D-494C-92D7-986CDAB94F43}" presName="child1" presStyleLbl="bgAcc1" presStyleIdx="0" presStyleCnt="4" custScaleX="161580" custScaleY="126078" custLinFactNeighborX="-14886" custLinFactNeighborY="12653"/>
      <dgm:spPr/>
    </dgm:pt>
    <dgm:pt modelId="{F9E96F14-7D31-4A4D-801E-6443D09E735B}" type="pres">
      <dgm:prSet presAssocID="{BD22DD30-859D-494C-92D7-986CDAB94F43}" presName="child1Text" presStyleLbl="bgAcc1" presStyleIdx="0" presStyleCnt="4">
        <dgm:presLayoutVars>
          <dgm:bulletEnabled val="1"/>
        </dgm:presLayoutVars>
      </dgm:prSet>
      <dgm:spPr/>
    </dgm:pt>
    <dgm:pt modelId="{0B7F3209-797E-49D3-9EC7-4AE3C4F220DE}" type="pres">
      <dgm:prSet presAssocID="{BD22DD30-859D-494C-92D7-986CDAB94F43}" presName="child2group" presStyleCnt="0"/>
      <dgm:spPr/>
    </dgm:pt>
    <dgm:pt modelId="{08C34427-8123-4414-AAE5-6D620D0D6E6D}" type="pres">
      <dgm:prSet presAssocID="{BD22DD30-859D-494C-92D7-986CDAB94F43}" presName="child2" presStyleLbl="bgAcc1" presStyleIdx="1" presStyleCnt="4" custScaleX="140962" custScaleY="107476" custLinFactNeighborX="24335" custLinFactNeighborY="1512"/>
      <dgm:spPr/>
    </dgm:pt>
    <dgm:pt modelId="{19A9A802-0639-4F8A-9D8F-D023946687B9}" type="pres">
      <dgm:prSet presAssocID="{BD22DD30-859D-494C-92D7-986CDAB94F43}" presName="child2Text" presStyleLbl="bgAcc1" presStyleIdx="1" presStyleCnt="4">
        <dgm:presLayoutVars>
          <dgm:bulletEnabled val="1"/>
        </dgm:presLayoutVars>
      </dgm:prSet>
      <dgm:spPr/>
    </dgm:pt>
    <dgm:pt modelId="{0F2C7713-DDEC-45FD-97E9-FCA69F62C139}" type="pres">
      <dgm:prSet presAssocID="{BD22DD30-859D-494C-92D7-986CDAB94F43}" presName="child3group" presStyleCnt="0"/>
      <dgm:spPr/>
    </dgm:pt>
    <dgm:pt modelId="{6C1EF660-3B4E-40F4-98C5-6934E26CAB0C}" type="pres">
      <dgm:prSet presAssocID="{BD22DD30-859D-494C-92D7-986CDAB94F43}" presName="child3" presStyleLbl="bgAcc1" presStyleIdx="2" presStyleCnt="4" custScaleX="170015" custScaleY="143289" custLinFactNeighborX="15155" custLinFactNeighborY="-14951"/>
      <dgm:spPr/>
    </dgm:pt>
    <dgm:pt modelId="{BF55641D-1573-4030-959B-CA7BD4B49E99}" type="pres">
      <dgm:prSet presAssocID="{BD22DD30-859D-494C-92D7-986CDAB94F43}" presName="child3Text" presStyleLbl="bgAcc1" presStyleIdx="2" presStyleCnt="4">
        <dgm:presLayoutVars>
          <dgm:bulletEnabled val="1"/>
        </dgm:presLayoutVars>
      </dgm:prSet>
      <dgm:spPr/>
    </dgm:pt>
    <dgm:pt modelId="{9C2C45B8-008C-48D9-90D7-78C2B2AD31D6}" type="pres">
      <dgm:prSet presAssocID="{BD22DD30-859D-494C-92D7-986CDAB94F43}" presName="child4group" presStyleCnt="0"/>
      <dgm:spPr/>
    </dgm:pt>
    <dgm:pt modelId="{69BBDCED-A696-4692-A509-7A7A55E0D19A}" type="pres">
      <dgm:prSet presAssocID="{BD22DD30-859D-494C-92D7-986CDAB94F43}" presName="child4" presStyleLbl="bgAcc1" presStyleIdx="3" presStyleCnt="4" custScaleX="163914" custScaleY="120387" custLinFactNeighborX="-9327" custLinFactNeighborY="-6524"/>
      <dgm:spPr/>
    </dgm:pt>
    <dgm:pt modelId="{3D1138A7-A176-4414-A519-EFF794332B62}" type="pres">
      <dgm:prSet presAssocID="{BD22DD30-859D-494C-92D7-986CDAB94F43}" presName="child4Text" presStyleLbl="bgAcc1" presStyleIdx="3" presStyleCnt="4">
        <dgm:presLayoutVars>
          <dgm:bulletEnabled val="1"/>
        </dgm:presLayoutVars>
      </dgm:prSet>
      <dgm:spPr/>
    </dgm:pt>
    <dgm:pt modelId="{64A14667-AED8-4C0C-A188-C7F8686E51C0}" type="pres">
      <dgm:prSet presAssocID="{BD22DD30-859D-494C-92D7-986CDAB94F43}" presName="childPlaceholder" presStyleCnt="0"/>
      <dgm:spPr/>
    </dgm:pt>
    <dgm:pt modelId="{CBF62444-1927-45B0-8B80-33FAC7DE5A05}" type="pres">
      <dgm:prSet presAssocID="{BD22DD30-859D-494C-92D7-986CDAB94F43}" presName="circle" presStyleCnt="0"/>
      <dgm:spPr/>
    </dgm:pt>
    <dgm:pt modelId="{D2AED8CC-7D6D-4FF0-95A0-B0F1178AF37B}" type="pres">
      <dgm:prSet presAssocID="{BD22DD30-859D-494C-92D7-986CDAB94F43}" presName="quadrant1" presStyleLbl="node1" presStyleIdx="0" presStyleCnt="4">
        <dgm:presLayoutVars>
          <dgm:chMax val="1"/>
          <dgm:bulletEnabled val="1"/>
        </dgm:presLayoutVars>
      </dgm:prSet>
      <dgm:spPr/>
    </dgm:pt>
    <dgm:pt modelId="{6EC7C02F-385D-4BFC-BC1C-E29CB0511C3C}" type="pres">
      <dgm:prSet presAssocID="{BD22DD30-859D-494C-92D7-986CDAB94F43}" presName="quadrant2" presStyleLbl="node1" presStyleIdx="1" presStyleCnt="4">
        <dgm:presLayoutVars>
          <dgm:chMax val="1"/>
          <dgm:bulletEnabled val="1"/>
        </dgm:presLayoutVars>
      </dgm:prSet>
      <dgm:spPr/>
    </dgm:pt>
    <dgm:pt modelId="{98415AE4-DABB-473A-89A0-DF7B3CC681EF}" type="pres">
      <dgm:prSet presAssocID="{BD22DD30-859D-494C-92D7-986CDAB94F43}" presName="quadrant3" presStyleLbl="node1" presStyleIdx="2" presStyleCnt="4" custLinFactNeighborX="412" custLinFactNeighborY="-1550">
        <dgm:presLayoutVars>
          <dgm:chMax val="1"/>
          <dgm:bulletEnabled val="1"/>
        </dgm:presLayoutVars>
      </dgm:prSet>
      <dgm:spPr/>
    </dgm:pt>
    <dgm:pt modelId="{7CC20951-2D73-4B74-8259-B96557889398}" type="pres">
      <dgm:prSet presAssocID="{BD22DD30-859D-494C-92D7-986CDAB94F43}" presName="quadrant4" presStyleLbl="node1" presStyleIdx="3" presStyleCnt="4" custLinFactNeighborX="1509" custLinFactNeighborY="-1006">
        <dgm:presLayoutVars>
          <dgm:chMax val="1"/>
          <dgm:bulletEnabled val="1"/>
        </dgm:presLayoutVars>
      </dgm:prSet>
      <dgm:spPr/>
    </dgm:pt>
    <dgm:pt modelId="{4EC1E234-3A9D-4D69-8D46-329766A1DF5C}" type="pres">
      <dgm:prSet presAssocID="{BD22DD30-859D-494C-92D7-986CDAB94F43}" presName="quadrantPlaceholder" presStyleCnt="0"/>
      <dgm:spPr/>
    </dgm:pt>
    <dgm:pt modelId="{51C4A2F7-B004-4D0A-81D0-2E17A7EA4BC6}" type="pres">
      <dgm:prSet presAssocID="{BD22DD30-859D-494C-92D7-986CDAB94F43}" presName="center1" presStyleLbl="fgShp" presStyleIdx="0" presStyleCnt="2"/>
      <dgm:spPr/>
    </dgm:pt>
    <dgm:pt modelId="{5BD99A80-D4B9-48AB-9163-965BCB2535BC}" type="pres">
      <dgm:prSet presAssocID="{BD22DD30-859D-494C-92D7-986CDAB94F43}" presName="center2" presStyleLbl="fgShp" presStyleIdx="1" presStyleCnt="2"/>
      <dgm:spPr/>
    </dgm:pt>
  </dgm:ptLst>
  <dgm:cxnLst>
    <dgm:cxn modelId="{1D453105-738D-40CC-B5A0-4DE6E594CD92}" type="presOf" srcId="{DF75EEC8-9836-42CC-B2F4-B8E15126236D}" destId="{BF55641D-1573-4030-959B-CA7BD4B49E99}" srcOrd="1" destOrd="2" presId="urn:microsoft.com/office/officeart/2005/8/layout/cycle4"/>
    <dgm:cxn modelId="{64DFF910-D746-4D84-B8D9-64B021CC8B2F}" srcId="{E0FB25D1-94E6-45D7-87EF-5ABD406E833B}" destId="{0355C4A3-BFCF-4EE2-8702-7044315E7F3C}" srcOrd="2" destOrd="0" parTransId="{7E26C594-F4A6-4E94-863C-90339A6CA0BF}" sibTransId="{EC675719-C544-42E0-8829-A2F07FAE5E4F}"/>
    <dgm:cxn modelId="{A4E19617-7FE4-4B5C-B656-76E566AF77C4}" type="presOf" srcId="{F2A9C892-E830-4BB3-A091-DB344635C6E2}" destId="{F9E96F14-7D31-4A4D-801E-6443D09E735B}" srcOrd="1" destOrd="3" presId="urn:microsoft.com/office/officeart/2005/8/layout/cycle4"/>
    <dgm:cxn modelId="{2E533818-51E5-4B54-953F-EFEB5DDCF2B6}" type="presOf" srcId="{9535E09A-D7F1-40A3-A28E-3A1352C90AB4}" destId="{19A9A802-0639-4F8A-9D8F-D023946687B9}" srcOrd="1" destOrd="3" presId="urn:microsoft.com/office/officeart/2005/8/layout/cycle4"/>
    <dgm:cxn modelId="{C722231C-F1CB-4D52-A212-22ED7B176E50}" type="presOf" srcId="{BB33517A-3B63-40B4-87A2-1BFF1EE66523}" destId="{19A9A802-0639-4F8A-9D8F-D023946687B9}" srcOrd="1" destOrd="4" presId="urn:microsoft.com/office/officeart/2005/8/layout/cycle4"/>
    <dgm:cxn modelId="{BDB3B327-2E05-441E-A2BA-C17784477466}" srcId="{CDB3E54A-D16E-4ABD-8C68-9B197B0ABF17}" destId="{43DBA025-8AEF-4E60-942D-CDEE45F6A5EA}" srcOrd="2" destOrd="0" parTransId="{DF952B7B-D1CB-498D-8121-3BD123EB721C}" sibTransId="{8F717E3B-D856-44CA-9AE5-1E8B985EFC25}"/>
    <dgm:cxn modelId="{0CEC1729-4633-45C1-9825-BE6193515F64}" srcId="{CDB3E54A-D16E-4ABD-8C68-9B197B0ABF17}" destId="{1137EBAB-D24D-4A4F-A831-A660E94F02D5}" srcOrd="5" destOrd="0" parTransId="{9F92321E-2835-419D-B7D5-891C0AE1A100}" sibTransId="{DA78B1DD-8ED0-4450-8369-FA15C9B36CAD}"/>
    <dgm:cxn modelId="{DBCB1E2A-37E5-4C09-8CFA-33A51AE12BDF}" srcId="{577BE228-95BD-4765-A094-F19A8A0A981A}" destId="{D6EBDB1F-C1AC-4B6B-AE1E-8CDC722BE2BE}" srcOrd="1" destOrd="0" parTransId="{44231EE7-93A1-40CB-981D-4B5518FE3360}" sibTransId="{FB99DAE9-0CA6-4609-A501-054EB1DF8375}"/>
    <dgm:cxn modelId="{FDB1F32A-6CF9-4370-A965-443694351AF7}" type="presOf" srcId="{4A5E220F-9E1A-44F1-8C94-3754A21E5BA9}" destId="{08C34427-8123-4414-AAE5-6D620D0D6E6D}" srcOrd="0" destOrd="1" presId="urn:microsoft.com/office/officeart/2005/8/layout/cycle4"/>
    <dgm:cxn modelId="{F24A252C-F42C-4441-8F7F-072441F114A9}" type="presOf" srcId="{86F02AB0-7FDD-4D48-9240-86E95F490BE3}" destId="{98415AE4-DABB-473A-89A0-DF7B3CC681EF}" srcOrd="0" destOrd="0" presId="urn:microsoft.com/office/officeart/2005/8/layout/cycle4"/>
    <dgm:cxn modelId="{BFAF2B2F-4DEA-4B67-BD57-4561890BD3F7}" type="presOf" srcId="{313B263B-83B5-4836-A34B-0C843FDD2A70}" destId="{6C1EF660-3B4E-40F4-98C5-6934E26CAB0C}" srcOrd="0" destOrd="4" presId="urn:microsoft.com/office/officeart/2005/8/layout/cycle4"/>
    <dgm:cxn modelId="{DB099D31-2FE1-4581-A639-3C016A0DEF86}" type="presOf" srcId="{9535E09A-D7F1-40A3-A28E-3A1352C90AB4}" destId="{08C34427-8123-4414-AAE5-6D620D0D6E6D}" srcOrd="0" destOrd="3" presId="urn:microsoft.com/office/officeart/2005/8/layout/cycle4"/>
    <dgm:cxn modelId="{B7975937-5C34-4914-8862-5FB88110E4BB}" srcId="{CDB3E54A-D16E-4ABD-8C68-9B197B0ABF17}" destId="{AAA1F363-BD66-488F-9D86-8A1E68119D52}" srcOrd="1" destOrd="0" parTransId="{47BF13CE-DB99-4808-8980-90118C999F46}" sibTransId="{F0A5A557-CE97-4FB0-A574-B52837950406}"/>
    <dgm:cxn modelId="{7493CA3B-E31B-4AE8-9B22-57771C4FE20E}" type="presOf" srcId="{4A5E220F-9E1A-44F1-8C94-3754A21E5BA9}" destId="{19A9A802-0639-4F8A-9D8F-D023946687B9}" srcOrd="1" destOrd="1" presId="urn:microsoft.com/office/officeart/2005/8/layout/cycle4"/>
    <dgm:cxn modelId="{AEE0023D-02A9-4581-96EC-8D6194417B48}" type="presOf" srcId="{82967540-8A74-4D25-88AE-8D247CEF2AD4}" destId="{BF55641D-1573-4030-959B-CA7BD4B49E99}" srcOrd="1" destOrd="3" presId="urn:microsoft.com/office/officeart/2005/8/layout/cycle4"/>
    <dgm:cxn modelId="{0A7F055B-B0D3-40B7-B052-AFC759D747DF}" srcId="{E0FB25D1-94E6-45D7-87EF-5ABD406E833B}" destId="{8368E5D8-2513-4734-9C00-EAAEB12363CF}" srcOrd="0" destOrd="0" parTransId="{21603F60-E62B-4270-ADB1-4D2D0154675A}" sibTransId="{365B316A-2A20-4F04-AAFB-A13565A9DE58}"/>
    <dgm:cxn modelId="{0AEBD160-C189-477F-9C08-367BADAABC11}" type="presOf" srcId="{FBEC632C-BFF4-44B3-8AB7-B803F0FB6A2B}" destId="{6C1EF660-3B4E-40F4-98C5-6934E26CAB0C}" srcOrd="0" destOrd="5" presId="urn:microsoft.com/office/officeart/2005/8/layout/cycle4"/>
    <dgm:cxn modelId="{4C4D7D61-B782-4E7F-A5A5-D60F74A8136E}" type="presOf" srcId="{8368E5D8-2513-4734-9C00-EAAEB12363CF}" destId="{19A9A802-0639-4F8A-9D8F-D023946687B9}" srcOrd="1" destOrd="0" presId="urn:microsoft.com/office/officeart/2005/8/layout/cycle4"/>
    <dgm:cxn modelId="{F7926C44-C954-44D8-854C-DD4421061F31}" srcId="{86F02AB0-7FDD-4D48-9240-86E95F490BE3}" destId="{80BA5887-BEE8-4036-98B6-09FD4A0C7956}" srcOrd="6" destOrd="0" parTransId="{EAF32521-1E79-40A2-8823-62988D601E9A}" sibTransId="{6748942E-6D84-46DE-9E5F-6ECDE40887B5}"/>
    <dgm:cxn modelId="{22FA9F44-16DA-4BDB-A93B-A9A6B8A0C5F1}" srcId="{CDB3E54A-D16E-4ABD-8C68-9B197B0ABF17}" destId="{C4C8815B-6243-43E4-AD2D-90A077ADE3E0}" srcOrd="0" destOrd="0" parTransId="{DD93E837-8F32-4D18-B3D8-7CCC7091B871}" sibTransId="{D9557013-84DA-48E9-AAF2-20179B4CC945}"/>
    <dgm:cxn modelId="{39768567-E37D-49FA-9D19-1C3F355C123C}" srcId="{BD22DD30-859D-494C-92D7-986CDAB94F43}" destId="{CDB3E54A-D16E-4ABD-8C68-9B197B0ABF17}" srcOrd="0" destOrd="0" parTransId="{8058D737-F811-4372-8C05-D7C38DDF9BB9}" sibTransId="{32DBF73B-3CDB-4D96-86D5-7705FA7F0E97}"/>
    <dgm:cxn modelId="{EDA5B868-BD4A-40C1-B2F3-7804E3FD9E26}" srcId="{86F02AB0-7FDD-4D48-9240-86E95F490BE3}" destId="{313B263B-83B5-4836-A34B-0C843FDD2A70}" srcOrd="4" destOrd="0" parTransId="{A3BE7E72-33CD-4EB0-821B-115233B371C0}" sibTransId="{D5DDCE96-C3A3-47CE-B10E-2E1CE068DAB3}"/>
    <dgm:cxn modelId="{405B3D6D-9BA9-4834-9C70-5E89EC60917E}" type="presOf" srcId="{0355C4A3-BFCF-4EE2-8702-7044315E7F3C}" destId="{19A9A802-0639-4F8A-9D8F-D023946687B9}" srcOrd="1" destOrd="2" presId="urn:microsoft.com/office/officeart/2005/8/layout/cycle4"/>
    <dgm:cxn modelId="{CBB8B14D-A501-415E-95F2-1D6A98B0D8D5}" type="presOf" srcId="{1932BD02-5BE0-4321-A338-94CE12DACCDD}" destId="{69BBDCED-A696-4692-A509-7A7A55E0D19A}" srcOrd="0" destOrd="0" presId="urn:microsoft.com/office/officeart/2005/8/layout/cycle4"/>
    <dgm:cxn modelId="{B86D5D6E-AF4B-4687-A61B-56C4DF06960A}" srcId="{BD22DD30-859D-494C-92D7-986CDAB94F43}" destId="{86F02AB0-7FDD-4D48-9240-86E95F490BE3}" srcOrd="2" destOrd="0" parTransId="{7D5A8EEF-C29C-459F-B10C-8B26EA9360DD}" sibTransId="{DBC299ED-8CD3-4B6F-9BFF-0D6776F85990}"/>
    <dgm:cxn modelId="{FD48544E-CF2D-4807-A10C-B66AA2BF9039}" type="presOf" srcId="{D6EBDB1F-C1AC-4B6B-AE1E-8CDC722BE2BE}" destId="{3D1138A7-A176-4414-A519-EFF794332B62}" srcOrd="1" destOrd="1" presId="urn:microsoft.com/office/officeart/2005/8/layout/cycle4"/>
    <dgm:cxn modelId="{94C25B74-3DAB-4F67-AA3B-63D805F614B4}" type="presOf" srcId="{82967540-8A74-4D25-88AE-8D247CEF2AD4}" destId="{6C1EF660-3B4E-40F4-98C5-6934E26CAB0C}" srcOrd="0" destOrd="3" presId="urn:microsoft.com/office/officeart/2005/8/layout/cycle4"/>
    <dgm:cxn modelId="{9582DA77-873D-43C3-AE42-7C6EE5E7E40B}" type="presOf" srcId="{313B263B-83B5-4836-A34B-0C843FDD2A70}" destId="{BF55641D-1573-4030-959B-CA7BD4B49E99}" srcOrd="1" destOrd="4" presId="urn:microsoft.com/office/officeart/2005/8/layout/cycle4"/>
    <dgm:cxn modelId="{89F40458-FE21-4E16-BB72-B45B137F1516}" srcId="{86F02AB0-7FDD-4D48-9240-86E95F490BE3}" destId="{FBEC632C-BFF4-44B3-8AB7-B803F0FB6A2B}" srcOrd="5" destOrd="0" parTransId="{F30149AC-EED0-42EF-A6A4-EAA4D0B4564D}" sibTransId="{B558AFF5-54AB-4615-B49A-B5B62C3126DE}"/>
    <dgm:cxn modelId="{B9673479-A53F-47AD-989F-358A8B8460EA}" type="presOf" srcId="{C4C8815B-6243-43E4-AD2D-90A077ADE3E0}" destId="{C33DD701-9E1B-4382-ACE1-4B9E665B19DC}" srcOrd="0" destOrd="0" presId="urn:microsoft.com/office/officeart/2005/8/layout/cycle4"/>
    <dgm:cxn modelId="{BA19DF81-FB69-4C38-AC99-17BF4E40C31E}" srcId="{577BE228-95BD-4765-A094-F19A8A0A981A}" destId="{1932BD02-5BE0-4321-A338-94CE12DACCDD}" srcOrd="0" destOrd="0" parTransId="{FE4DE2BB-4214-43E3-859E-C762C2E43958}" sibTransId="{06856200-D581-4E39-B585-873BD01101CA}"/>
    <dgm:cxn modelId="{8CD80383-A4D4-4494-B2DD-520E15406F8E}" srcId="{86F02AB0-7FDD-4D48-9240-86E95F490BE3}" destId="{0A045813-E560-4028-8DD5-2659CB4AE798}" srcOrd="1" destOrd="0" parTransId="{D5DE0533-D84E-4C7C-B59E-0237B9D50AC3}" sibTransId="{D3BCF022-4454-41FC-8D2A-7865B8B8A61C}"/>
    <dgm:cxn modelId="{D8F91089-A5EB-4263-BFF7-1BEA7C34EE70}" srcId="{E0FB25D1-94E6-45D7-87EF-5ABD406E833B}" destId="{9535E09A-D7F1-40A3-A28E-3A1352C90AB4}" srcOrd="3" destOrd="0" parTransId="{64E0E214-F38A-4B13-9FBF-A3AC71FA33E7}" sibTransId="{E981F081-83A5-405A-9730-F2D1E4E2ADD9}"/>
    <dgm:cxn modelId="{6F37B889-FD00-43CA-B819-1E2A7F93B99B}" type="presOf" srcId="{1137EBAB-D24D-4A4F-A831-A660E94F02D5}" destId="{C33DD701-9E1B-4382-ACE1-4B9E665B19DC}" srcOrd="0" destOrd="5" presId="urn:microsoft.com/office/officeart/2005/8/layout/cycle4"/>
    <dgm:cxn modelId="{58B3908A-540C-40E3-A848-6AF6E5278828}" srcId="{CDB3E54A-D16E-4ABD-8C68-9B197B0ABF17}" destId="{F2A9C892-E830-4BB3-A091-DB344635C6E2}" srcOrd="3" destOrd="0" parTransId="{C6153350-C9E7-4CEC-A012-1454AD88A08D}" sibTransId="{674EB4F7-CC6E-43F4-8BB8-E68A5B3C47E4}"/>
    <dgm:cxn modelId="{72FB118D-66AB-4E35-88C2-4306DE30C522}" srcId="{577BE228-95BD-4765-A094-F19A8A0A981A}" destId="{C7238EEA-A11D-438F-8FCD-E00DBFCAEBDD}" srcOrd="2" destOrd="0" parTransId="{7B22258B-42C6-4A5A-B19A-9F4397831810}" sibTransId="{3FD7C129-99DC-476D-9E58-DD8B451B4054}"/>
    <dgm:cxn modelId="{9D083993-2E31-4EF7-8FBF-6258984EB491}" type="presOf" srcId="{F2A9C892-E830-4BB3-A091-DB344635C6E2}" destId="{C33DD701-9E1B-4382-ACE1-4B9E665B19DC}" srcOrd="0" destOrd="3" presId="urn:microsoft.com/office/officeart/2005/8/layout/cycle4"/>
    <dgm:cxn modelId="{89A8FF95-FD39-42B6-8AA4-DDA61848F6AA}" srcId="{86F02AB0-7FDD-4D48-9240-86E95F490BE3}" destId="{DF75EEC8-9836-42CC-B2F4-B8E15126236D}" srcOrd="2" destOrd="0" parTransId="{C6EF3461-A5D2-4021-BC68-123C700B6990}" sibTransId="{3B8A00CD-5985-4D27-899A-9602D5054AA3}"/>
    <dgm:cxn modelId="{8B697296-148A-4C47-BA3C-386D065C8734}" type="presOf" srcId="{80BA5887-BEE8-4036-98B6-09FD4A0C7956}" destId="{6C1EF660-3B4E-40F4-98C5-6934E26CAB0C}" srcOrd="0" destOrd="6" presId="urn:microsoft.com/office/officeart/2005/8/layout/cycle4"/>
    <dgm:cxn modelId="{784F3F98-0810-41B2-A5E2-7694E6FFFB47}" type="presOf" srcId="{CDB3E54A-D16E-4ABD-8C68-9B197B0ABF17}" destId="{D2AED8CC-7D6D-4FF0-95A0-B0F1178AF37B}" srcOrd="0" destOrd="0" presId="urn:microsoft.com/office/officeart/2005/8/layout/cycle4"/>
    <dgm:cxn modelId="{1B00459C-0746-4283-957B-AC5361C6382D}" type="presOf" srcId="{8368E5D8-2513-4734-9C00-EAAEB12363CF}" destId="{08C34427-8123-4414-AAE5-6D620D0D6E6D}" srcOrd="0" destOrd="0" presId="urn:microsoft.com/office/officeart/2005/8/layout/cycle4"/>
    <dgm:cxn modelId="{F426EB9E-D30F-4779-9644-6FA8933E999D}" type="presOf" srcId="{C4C8815B-6243-43E4-AD2D-90A077ADE3E0}" destId="{F9E96F14-7D31-4A4D-801E-6443D09E735B}" srcOrd="1" destOrd="0" presId="urn:microsoft.com/office/officeart/2005/8/layout/cycle4"/>
    <dgm:cxn modelId="{2CA2DEA1-D1AD-4273-A72E-5F62FE336B70}" type="presOf" srcId="{BD22DD30-859D-494C-92D7-986CDAB94F43}" destId="{367F41EE-403F-46D0-A7AA-93F14AF88DCD}" srcOrd="0" destOrd="0" presId="urn:microsoft.com/office/officeart/2005/8/layout/cycle4"/>
    <dgm:cxn modelId="{E8770FA9-FC08-49C0-829A-A2073DA3BEAD}" type="presOf" srcId="{D6EBDB1F-C1AC-4B6B-AE1E-8CDC722BE2BE}" destId="{69BBDCED-A696-4692-A509-7A7A55E0D19A}" srcOrd="0" destOrd="1" presId="urn:microsoft.com/office/officeart/2005/8/layout/cycle4"/>
    <dgm:cxn modelId="{0B86F4AB-BF02-482F-8AE3-E564DBD1A7E6}" type="presOf" srcId="{0A045813-E560-4028-8DD5-2659CB4AE798}" destId="{6C1EF660-3B4E-40F4-98C5-6934E26CAB0C}" srcOrd="0" destOrd="1" presId="urn:microsoft.com/office/officeart/2005/8/layout/cycle4"/>
    <dgm:cxn modelId="{23137AAC-63EB-48A5-A045-A56EAA950082}" type="presOf" srcId="{A0483BC5-ED17-4A47-93A5-94625CC4F30D}" destId="{6C1EF660-3B4E-40F4-98C5-6934E26CAB0C}" srcOrd="0" destOrd="0" presId="urn:microsoft.com/office/officeart/2005/8/layout/cycle4"/>
    <dgm:cxn modelId="{0C98FDB2-638E-443A-ACE9-1AB399F95872}" type="presOf" srcId="{43DBA025-8AEF-4E60-942D-CDEE45F6A5EA}" destId="{F9E96F14-7D31-4A4D-801E-6443D09E735B}" srcOrd="1" destOrd="2" presId="urn:microsoft.com/office/officeart/2005/8/layout/cycle4"/>
    <dgm:cxn modelId="{7B11B7B3-B80F-4D97-AD51-27650AEDE8BA}" type="presOf" srcId="{C7238EEA-A11D-438F-8FCD-E00DBFCAEBDD}" destId="{69BBDCED-A696-4692-A509-7A7A55E0D19A}" srcOrd="0" destOrd="2" presId="urn:microsoft.com/office/officeart/2005/8/layout/cycle4"/>
    <dgm:cxn modelId="{3AC554B7-8D7D-438F-8693-ACF8799C1870}" type="presOf" srcId="{AAA1F363-BD66-488F-9D86-8A1E68119D52}" destId="{C33DD701-9E1B-4382-ACE1-4B9E665B19DC}" srcOrd="0" destOrd="1" presId="urn:microsoft.com/office/officeart/2005/8/layout/cycle4"/>
    <dgm:cxn modelId="{8CF29FB8-5B80-451E-9C68-AECF616DF4F6}" srcId="{E0FB25D1-94E6-45D7-87EF-5ABD406E833B}" destId="{BB33517A-3B63-40B4-87A2-1BFF1EE66523}" srcOrd="4" destOrd="0" parTransId="{E553314F-E416-406C-82F8-8576E7DD8A05}" sibTransId="{749F2CEF-2F68-4259-8FB8-296CF09CFDA7}"/>
    <dgm:cxn modelId="{B61B9BBC-C20C-474E-AD92-8F7655A6D2C9}" type="presOf" srcId="{BBAE672D-E1F7-4073-9412-5CF7018933D8}" destId="{F9E96F14-7D31-4A4D-801E-6443D09E735B}" srcOrd="1" destOrd="4" presId="urn:microsoft.com/office/officeart/2005/8/layout/cycle4"/>
    <dgm:cxn modelId="{77AE06BE-D72C-4A7F-9401-5196D3360D74}" type="presOf" srcId="{BB33517A-3B63-40B4-87A2-1BFF1EE66523}" destId="{08C34427-8123-4414-AAE5-6D620D0D6E6D}" srcOrd="0" destOrd="4" presId="urn:microsoft.com/office/officeart/2005/8/layout/cycle4"/>
    <dgm:cxn modelId="{5DF463C0-0CDC-469F-BB10-364FE1A996EB}" type="presOf" srcId="{1137EBAB-D24D-4A4F-A831-A660E94F02D5}" destId="{F9E96F14-7D31-4A4D-801E-6443D09E735B}" srcOrd="1" destOrd="5" presId="urn:microsoft.com/office/officeart/2005/8/layout/cycle4"/>
    <dgm:cxn modelId="{AE3642C5-DD75-424B-9148-F9FB10BCE788}" srcId="{BD22DD30-859D-494C-92D7-986CDAB94F43}" destId="{577BE228-95BD-4765-A094-F19A8A0A981A}" srcOrd="3" destOrd="0" parTransId="{30EF910F-3B3B-4862-8D68-6359A3641800}" sibTransId="{895E0215-FFB2-4A91-8221-069CCA4D37E1}"/>
    <dgm:cxn modelId="{E752CEC6-FC10-481D-A569-B9BD2F7E15C8}" type="presOf" srcId="{43DBA025-8AEF-4E60-942D-CDEE45F6A5EA}" destId="{C33DD701-9E1B-4382-ACE1-4B9E665B19DC}" srcOrd="0" destOrd="2" presId="urn:microsoft.com/office/officeart/2005/8/layout/cycle4"/>
    <dgm:cxn modelId="{04158CCB-D053-40D7-B912-FFCE810D05A8}" type="presOf" srcId="{C7238EEA-A11D-438F-8FCD-E00DBFCAEBDD}" destId="{3D1138A7-A176-4414-A519-EFF794332B62}" srcOrd="1" destOrd="2" presId="urn:microsoft.com/office/officeart/2005/8/layout/cycle4"/>
    <dgm:cxn modelId="{DC6BA8CF-22CE-43F7-9184-2646602A361D}" type="presOf" srcId="{A0483BC5-ED17-4A47-93A5-94625CC4F30D}" destId="{BF55641D-1573-4030-959B-CA7BD4B49E99}" srcOrd="1" destOrd="0" presId="urn:microsoft.com/office/officeart/2005/8/layout/cycle4"/>
    <dgm:cxn modelId="{3A77CCCF-9046-4DE8-A167-711E9153725F}" type="presOf" srcId="{BBAE672D-E1F7-4073-9412-5CF7018933D8}" destId="{C33DD701-9E1B-4382-ACE1-4B9E665B19DC}" srcOrd="0" destOrd="4" presId="urn:microsoft.com/office/officeart/2005/8/layout/cycle4"/>
    <dgm:cxn modelId="{34E346D8-D478-41DF-BBBB-2DABC1421F3C}" type="presOf" srcId="{1932BD02-5BE0-4321-A338-94CE12DACCDD}" destId="{3D1138A7-A176-4414-A519-EFF794332B62}" srcOrd="1" destOrd="0" presId="urn:microsoft.com/office/officeart/2005/8/layout/cycle4"/>
    <dgm:cxn modelId="{57BC0DD9-0535-4BB0-B5D9-266DC1BE50C7}" type="presOf" srcId="{DF75EEC8-9836-42CC-B2F4-B8E15126236D}" destId="{6C1EF660-3B4E-40F4-98C5-6934E26CAB0C}" srcOrd="0" destOrd="2" presId="urn:microsoft.com/office/officeart/2005/8/layout/cycle4"/>
    <dgm:cxn modelId="{F0122ADE-866B-4744-AB18-ADD629B5D4FD}" type="presOf" srcId="{0355C4A3-BFCF-4EE2-8702-7044315E7F3C}" destId="{08C34427-8123-4414-AAE5-6D620D0D6E6D}" srcOrd="0" destOrd="2" presId="urn:microsoft.com/office/officeart/2005/8/layout/cycle4"/>
    <dgm:cxn modelId="{10E936E2-A45C-4CC6-8687-1E90E9CF90A4}" srcId="{E0FB25D1-94E6-45D7-87EF-5ABD406E833B}" destId="{4A5E220F-9E1A-44F1-8C94-3754A21E5BA9}" srcOrd="1" destOrd="0" parTransId="{B35B2D30-9C1A-4C05-A205-167D454F65CA}" sibTransId="{C9B335BB-BCC2-4351-88D8-A767EE46693C}"/>
    <dgm:cxn modelId="{6376BCE3-148C-4747-90F4-CF8459D3D4BF}" type="presOf" srcId="{AAA1F363-BD66-488F-9D86-8A1E68119D52}" destId="{F9E96F14-7D31-4A4D-801E-6443D09E735B}" srcOrd="1" destOrd="1" presId="urn:microsoft.com/office/officeart/2005/8/layout/cycle4"/>
    <dgm:cxn modelId="{18A3ADE7-C914-4261-9A4A-D005E64BAC3E}" type="presOf" srcId="{FBEC632C-BFF4-44B3-8AB7-B803F0FB6A2B}" destId="{BF55641D-1573-4030-959B-CA7BD4B49E99}" srcOrd="1" destOrd="5" presId="urn:microsoft.com/office/officeart/2005/8/layout/cycle4"/>
    <dgm:cxn modelId="{D8FCACE8-50A8-4609-9388-A52DD8E7FFE9}" srcId="{BD22DD30-859D-494C-92D7-986CDAB94F43}" destId="{E0FB25D1-94E6-45D7-87EF-5ABD406E833B}" srcOrd="1" destOrd="0" parTransId="{B23287CE-AFA0-44AD-A01A-23D27D9ECABA}" sibTransId="{0A7ECCFB-2291-4345-80DF-434BABC0CBDB}"/>
    <dgm:cxn modelId="{EAE28BEA-F294-4EF2-921E-D58BB3F626F0}" type="presOf" srcId="{577BE228-95BD-4765-A094-F19A8A0A981A}" destId="{7CC20951-2D73-4B74-8259-B96557889398}" srcOrd="0" destOrd="0" presId="urn:microsoft.com/office/officeart/2005/8/layout/cycle4"/>
    <dgm:cxn modelId="{DF7BD2EB-0DDA-4AC1-85AD-4511A16B95F3}" type="presOf" srcId="{0A045813-E560-4028-8DD5-2659CB4AE798}" destId="{BF55641D-1573-4030-959B-CA7BD4B49E99}" srcOrd="1" destOrd="1" presId="urn:microsoft.com/office/officeart/2005/8/layout/cycle4"/>
    <dgm:cxn modelId="{7CC2DDF0-032D-4427-9988-D1E46A0718B6}" srcId="{86F02AB0-7FDD-4D48-9240-86E95F490BE3}" destId="{82967540-8A74-4D25-88AE-8D247CEF2AD4}" srcOrd="3" destOrd="0" parTransId="{8091A697-3459-4927-AB1F-7C93F6FC825D}" sibTransId="{A55BAF24-DBA5-45AC-BD89-B3EBCD7A8349}"/>
    <dgm:cxn modelId="{F30757F6-FDAA-41DF-9E56-97C44F95AC1D}" type="presOf" srcId="{E0FB25D1-94E6-45D7-87EF-5ABD406E833B}" destId="{6EC7C02F-385D-4BFC-BC1C-E29CB0511C3C}" srcOrd="0" destOrd="0" presId="urn:microsoft.com/office/officeart/2005/8/layout/cycle4"/>
    <dgm:cxn modelId="{1C8A40FB-AF90-48B7-8610-0502CC3B0C85}" srcId="{86F02AB0-7FDD-4D48-9240-86E95F490BE3}" destId="{A0483BC5-ED17-4A47-93A5-94625CC4F30D}" srcOrd="0" destOrd="0" parTransId="{9CD02926-DC30-4E0F-98AE-30DBD9630FD9}" sibTransId="{0CF3A73F-B835-4AF5-A198-B788940CD40D}"/>
    <dgm:cxn modelId="{75D1C0FC-3392-4416-939F-BBFC7FA61E4E}" type="presOf" srcId="{80BA5887-BEE8-4036-98B6-09FD4A0C7956}" destId="{BF55641D-1573-4030-959B-CA7BD4B49E99}" srcOrd="1" destOrd="6" presId="urn:microsoft.com/office/officeart/2005/8/layout/cycle4"/>
    <dgm:cxn modelId="{D60A03FD-B5E5-4761-8212-72BE6047261F}" srcId="{CDB3E54A-D16E-4ABD-8C68-9B197B0ABF17}" destId="{BBAE672D-E1F7-4073-9412-5CF7018933D8}" srcOrd="4" destOrd="0" parTransId="{1CED6569-450D-4337-B410-F16D6FB925F8}" sibTransId="{704C07CE-CCE4-4786-A91E-7AB5E9819CF4}"/>
    <dgm:cxn modelId="{0CE9AD50-8B7D-4867-9260-9E7D7B228CE3}" type="presParOf" srcId="{367F41EE-403F-46D0-A7AA-93F14AF88DCD}" destId="{96697723-28FF-4F3E-AE6A-0D97AD9D0E7C}" srcOrd="0" destOrd="0" presId="urn:microsoft.com/office/officeart/2005/8/layout/cycle4"/>
    <dgm:cxn modelId="{03CC299B-C5A8-408D-B0D4-08D0B02BE13B}" type="presParOf" srcId="{96697723-28FF-4F3E-AE6A-0D97AD9D0E7C}" destId="{976FC7E5-006F-441F-BEBE-A821768A2DA3}" srcOrd="0" destOrd="0" presId="urn:microsoft.com/office/officeart/2005/8/layout/cycle4"/>
    <dgm:cxn modelId="{953F3DF3-A0D0-4B65-9DB5-67284542F4E1}" type="presParOf" srcId="{976FC7E5-006F-441F-BEBE-A821768A2DA3}" destId="{C33DD701-9E1B-4382-ACE1-4B9E665B19DC}" srcOrd="0" destOrd="0" presId="urn:microsoft.com/office/officeart/2005/8/layout/cycle4"/>
    <dgm:cxn modelId="{47A26401-7A12-4136-80F8-EE5D94F50A6C}" type="presParOf" srcId="{976FC7E5-006F-441F-BEBE-A821768A2DA3}" destId="{F9E96F14-7D31-4A4D-801E-6443D09E735B}" srcOrd="1" destOrd="0" presId="urn:microsoft.com/office/officeart/2005/8/layout/cycle4"/>
    <dgm:cxn modelId="{281CFDE3-AD42-48EC-B763-E58C25A9E010}" type="presParOf" srcId="{96697723-28FF-4F3E-AE6A-0D97AD9D0E7C}" destId="{0B7F3209-797E-49D3-9EC7-4AE3C4F220DE}" srcOrd="1" destOrd="0" presId="urn:microsoft.com/office/officeart/2005/8/layout/cycle4"/>
    <dgm:cxn modelId="{57D6F81F-854D-4747-9F6C-9691171C7954}" type="presParOf" srcId="{0B7F3209-797E-49D3-9EC7-4AE3C4F220DE}" destId="{08C34427-8123-4414-AAE5-6D620D0D6E6D}" srcOrd="0" destOrd="0" presId="urn:microsoft.com/office/officeart/2005/8/layout/cycle4"/>
    <dgm:cxn modelId="{D33C99A4-8440-4658-AC89-E5EB86A7ACEA}" type="presParOf" srcId="{0B7F3209-797E-49D3-9EC7-4AE3C4F220DE}" destId="{19A9A802-0639-4F8A-9D8F-D023946687B9}" srcOrd="1" destOrd="0" presId="urn:microsoft.com/office/officeart/2005/8/layout/cycle4"/>
    <dgm:cxn modelId="{44483765-9561-4941-87A3-8747B9041D0C}" type="presParOf" srcId="{96697723-28FF-4F3E-AE6A-0D97AD9D0E7C}" destId="{0F2C7713-DDEC-45FD-97E9-FCA69F62C139}" srcOrd="2" destOrd="0" presId="urn:microsoft.com/office/officeart/2005/8/layout/cycle4"/>
    <dgm:cxn modelId="{A9C2D106-0744-43AF-844E-A213D97E5246}" type="presParOf" srcId="{0F2C7713-DDEC-45FD-97E9-FCA69F62C139}" destId="{6C1EF660-3B4E-40F4-98C5-6934E26CAB0C}" srcOrd="0" destOrd="0" presId="urn:microsoft.com/office/officeart/2005/8/layout/cycle4"/>
    <dgm:cxn modelId="{9FD640B5-D761-426A-BEA3-5748F2DFF847}" type="presParOf" srcId="{0F2C7713-DDEC-45FD-97E9-FCA69F62C139}" destId="{BF55641D-1573-4030-959B-CA7BD4B49E99}" srcOrd="1" destOrd="0" presId="urn:microsoft.com/office/officeart/2005/8/layout/cycle4"/>
    <dgm:cxn modelId="{4E49AA00-EF04-4EA6-8B0A-88044F22B83F}" type="presParOf" srcId="{96697723-28FF-4F3E-AE6A-0D97AD9D0E7C}" destId="{9C2C45B8-008C-48D9-90D7-78C2B2AD31D6}" srcOrd="3" destOrd="0" presId="urn:microsoft.com/office/officeart/2005/8/layout/cycle4"/>
    <dgm:cxn modelId="{8A8BC0AF-B6DB-4BE1-9901-75E3286BB72E}" type="presParOf" srcId="{9C2C45B8-008C-48D9-90D7-78C2B2AD31D6}" destId="{69BBDCED-A696-4692-A509-7A7A55E0D19A}" srcOrd="0" destOrd="0" presId="urn:microsoft.com/office/officeart/2005/8/layout/cycle4"/>
    <dgm:cxn modelId="{FA03E0C9-073B-45DC-980B-D0CDE8B8787C}" type="presParOf" srcId="{9C2C45B8-008C-48D9-90D7-78C2B2AD31D6}" destId="{3D1138A7-A176-4414-A519-EFF794332B62}" srcOrd="1" destOrd="0" presId="urn:microsoft.com/office/officeart/2005/8/layout/cycle4"/>
    <dgm:cxn modelId="{A90AB0CD-6DB9-4458-A8C5-5ED01FB695DF}" type="presParOf" srcId="{96697723-28FF-4F3E-AE6A-0D97AD9D0E7C}" destId="{64A14667-AED8-4C0C-A188-C7F8686E51C0}" srcOrd="4" destOrd="0" presId="urn:microsoft.com/office/officeart/2005/8/layout/cycle4"/>
    <dgm:cxn modelId="{757582F0-AFC9-4B70-AD4D-A0DBA738587C}" type="presParOf" srcId="{367F41EE-403F-46D0-A7AA-93F14AF88DCD}" destId="{CBF62444-1927-45B0-8B80-33FAC7DE5A05}" srcOrd="1" destOrd="0" presId="urn:microsoft.com/office/officeart/2005/8/layout/cycle4"/>
    <dgm:cxn modelId="{F57B7D5A-B6F2-4297-963C-6A5C3BB21D7B}" type="presParOf" srcId="{CBF62444-1927-45B0-8B80-33FAC7DE5A05}" destId="{D2AED8CC-7D6D-4FF0-95A0-B0F1178AF37B}" srcOrd="0" destOrd="0" presId="urn:microsoft.com/office/officeart/2005/8/layout/cycle4"/>
    <dgm:cxn modelId="{99E3D1EB-E7D6-4D40-A0A3-520B787F467C}" type="presParOf" srcId="{CBF62444-1927-45B0-8B80-33FAC7DE5A05}" destId="{6EC7C02F-385D-4BFC-BC1C-E29CB0511C3C}" srcOrd="1" destOrd="0" presId="urn:microsoft.com/office/officeart/2005/8/layout/cycle4"/>
    <dgm:cxn modelId="{D99A2DED-5F32-488D-849A-9ACDB26D2CC9}" type="presParOf" srcId="{CBF62444-1927-45B0-8B80-33FAC7DE5A05}" destId="{98415AE4-DABB-473A-89A0-DF7B3CC681EF}" srcOrd="2" destOrd="0" presId="urn:microsoft.com/office/officeart/2005/8/layout/cycle4"/>
    <dgm:cxn modelId="{4676B317-92D9-48A2-8054-F45922A70862}" type="presParOf" srcId="{CBF62444-1927-45B0-8B80-33FAC7DE5A05}" destId="{7CC20951-2D73-4B74-8259-B96557889398}" srcOrd="3" destOrd="0" presId="urn:microsoft.com/office/officeart/2005/8/layout/cycle4"/>
    <dgm:cxn modelId="{12A3D09C-6592-4122-B3D2-6086D990861B}" type="presParOf" srcId="{CBF62444-1927-45B0-8B80-33FAC7DE5A05}" destId="{4EC1E234-3A9D-4D69-8D46-329766A1DF5C}" srcOrd="4" destOrd="0" presId="urn:microsoft.com/office/officeart/2005/8/layout/cycle4"/>
    <dgm:cxn modelId="{94EF15B6-D5B4-49F0-8047-ADFEB076C39E}" type="presParOf" srcId="{367F41EE-403F-46D0-A7AA-93F14AF88DCD}" destId="{51C4A2F7-B004-4D0A-81D0-2E17A7EA4BC6}" srcOrd="2" destOrd="0" presId="urn:microsoft.com/office/officeart/2005/8/layout/cycle4"/>
    <dgm:cxn modelId="{19416C64-DCBB-450A-9893-F548F570ED50}" type="presParOf" srcId="{367F41EE-403F-46D0-A7AA-93F14AF88DCD}" destId="{5BD99A80-D4B9-48AB-9163-965BCB2535BC}"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1EF660-3B4E-40F4-98C5-6934E26CAB0C}">
      <dsp:nvSpPr>
        <dsp:cNvPr id="0" name=""/>
        <dsp:cNvSpPr/>
      </dsp:nvSpPr>
      <dsp:spPr>
        <a:xfrm>
          <a:off x="4365834" y="2244276"/>
          <a:ext cx="3390065" cy="185078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t" anchorCtr="0">
          <a:noAutofit/>
        </a:bodyPr>
        <a:lstStyle/>
        <a:p>
          <a:pPr marL="57150" lvl="1" indent="0" algn="l" defTabSz="311150">
            <a:lnSpc>
              <a:spcPct val="90000"/>
            </a:lnSpc>
            <a:spcBef>
              <a:spcPct val="0"/>
            </a:spcBef>
            <a:spcAft>
              <a:spcPct val="15000"/>
            </a:spcAft>
            <a:buChar char="•"/>
          </a:pPr>
          <a:endParaRPr lang="en-GB" sz="700" kern="1200" dirty="0"/>
        </a:p>
        <a:p>
          <a:pPr marL="57150" lvl="1" indent="0" algn="l" defTabSz="466725">
            <a:lnSpc>
              <a:spcPct val="90000"/>
            </a:lnSpc>
            <a:spcBef>
              <a:spcPct val="0"/>
            </a:spcBef>
            <a:spcAft>
              <a:spcPct val="15000"/>
            </a:spcAft>
            <a:buChar char="•"/>
          </a:pPr>
          <a:r>
            <a:rPr lang="en-GB" sz="1050" kern="1200" dirty="0"/>
            <a:t>     Follow up to workshop session</a:t>
          </a:r>
        </a:p>
        <a:p>
          <a:pPr marL="57150" lvl="1" indent="0" algn="l" defTabSz="466725">
            <a:lnSpc>
              <a:spcPct val="90000"/>
            </a:lnSpc>
            <a:spcBef>
              <a:spcPct val="0"/>
            </a:spcBef>
            <a:spcAft>
              <a:spcPct val="15000"/>
            </a:spcAft>
            <a:buChar char="•"/>
          </a:pPr>
          <a:endParaRPr lang="en-GB" sz="1050" kern="1200" dirty="0"/>
        </a:p>
        <a:p>
          <a:pPr marL="57150" lvl="1" indent="0" algn="l" defTabSz="466725">
            <a:lnSpc>
              <a:spcPct val="90000"/>
            </a:lnSpc>
            <a:spcBef>
              <a:spcPct val="0"/>
            </a:spcBef>
            <a:spcAft>
              <a:spcPct val="15000"/>
            </a:spcAft>
            <a:buChar char="•"/>
          </a:pPr>
          <a:r>
            <a:rPr lang="en-GB" sz="1050" kern="1200" dirty="0"/>
            <a:t>Art Workshops</a:t>
          </a:r>
        </a:p>
        <a:p>
          <a:pPr marL="57150" lvl="1" indent="0" algn="l" defTabSz="466725">
            <a:lnSpc>
              <a:spcPct val="90000"/>
            </a:lnSpc>
            <a:spcBef>
              <a:spcPct val="0"/>
            </a:spcBef>
            <a:spcAft>
              <a:spcPct val="15000"/>
            </a:spcAft>
            <a:buChar char="•"/>
          </a:pPr>
          <a:r>
            <a:rPr lang="en-GB" sz="1050" kern="1200" dirty="0"/>
            <a:t>Chop &amp; Chat courses for adults</a:t>
          </a:r>
        </a:p>
        <a:p>
          <a:pPr marL="57150" lvl="1" indent="0" algn="l" defTabSz="466725">
            <a:lnSpc>
              <a:spcPct val="90000"/>
            </a:lnSpc>
            <a:spcBef>
              <a:spcPct val="0"/>
            </a:spcBef>
            <a:spcAft>
              <a:spcPct val="15000"/>
            </a:spcAft>
            <a:buChar char="•"/>
          </a:pPr>
          <a:r>
            <a:rPr lang="en-GB" sz="1050" kern="1200" dirty="0"/>
            <a:t>Social clubs - young people and adults</a:t>
          </a:r>
        </a:p>
        <a:p>
          <a:pPr marL="57150" lvl="1" indent="0" algn="l" defTabSz="466725">
            <a:lnSpc>
              <a:spcPct val="90000"/>
            </a:lnSpc>
            <a:spcBef>
              <a:spcPct val="0"/>
            </a:spcBef>
            <a:spcAft>
              <a:spcPct val="15000"/>
            </a:spcAft>
            <a:buChar char="•"/>
          </a:pPr>
          <a:r>
            <a:rPr lang="en-GB" sz="1050" kern="1200" dirty="0"/>
            <a:t>Drop in Sessions </a:t>
          </a:r>
          <a:r>
            <a:rPr lang="en-GB" sz="1050" kern="1200" dirty="0" err="1"/>
            <a:t>Daytine</a:t>
          </a:r>
          <a:r>
            <a:rPr lang="en-GB" sz="1050" kern="1200" dirty="0"/>
            <a:t> Atrium  Reading, Evening the Bear Maidenhead</a:t>
          </a:r>
        </a:p>
      </dsp:txBody>
      <dsp:txXfrm>
        <a:off x="5423510" y="2747629"/>
        <a:ext cx="2291733" cy="1306778"/>
      </dsp:txXfrm>
    </dsp:sp>
    <dsp:sp modelId="{69BBDCED-A696-4692-A509-7A7A55E0D19A}">
      <dsp:nvSpPr>
        <dsp:cNvPr id="0" name=""/>
        <dsp:cNvSpPr/>
      </dsp:nvSpPr>
      <dsp:spPr>
        <a:xfrm>
          <a:off x="685159" y="2501030"/>
          <a:ext cx="3268412" cy="155497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t" anchorCtr="0">
          <a:noAutofit/>
        </a:bodyPr>
        <a:lstStyle/>
        <a:p>
          <a:pPr marL="57150" lvl="1" indent="-57150" algn="l" defTabSz="444500">
            <a:lnSpc>
              <a:spcPct val="90000"/>
            </a:lnSpc>
            <a:spcBef>
              <a:spcPct val="0"/>
            </a:spcBef>
            <a:spcAft>
              <a:spcPct val="15000"/>
            </a:spcAft>
            <a:buChar char="•"/>
          </a:pPr>
          <a:endParaRPr lang="en-GB" sz="1000" kern="1200" dirty="0"/>
        </a:p>
        <a:p>
          <a:pPr marL="57150" lvl="1" indent="-57150" algn="l" defTabSz="466725">
            <a:lnSpc>
              <a:spcPct val="90000"/>
            </a:lnSpc>
            <a:spcBef>
              <a:spcPct val="0"/>
            </a:spcBef>
            <a:spcAft>
              <a:spcPct val="15000"/>
            </a:spcAft>
            <a:buChar char="•"/>
          </a:pPr>
          <a:r>
            <a:rPr lang="en-GB" sz="1050" kern="1200" dirty="0"/>
            <a:t>Close working with CMHT, </a:t>
          </a:r>
          <a:r>
            <a:rPr lang="en-GB" sz="1050" kern="1200" dirty="0" err="1"/>
            <a:t>Keyworking</a:t>
          </a:r>
          <a:r>
            <a:rPr lang="en-GB" sz="1050" kern="1200" dirty="0"/>
            <a:t> Service and social care on complex cases to provide emotional support to individual, and their Carers</a:t>
          </a:r>
        </a:p>
        <a:p>
          <a:pPr marL="57150" lvl="1" indent="-57150" algn="l" defTabSz="400050">
            <a:lnSpc>
              <a:spcPct val="90000"/>
            </a:lnSpc>
            <a:spcBef>
              <a:spcPct val="0"/>
            </a:spcBef>
            <a:spcAft>
              <a:spcPct val="15000"/>
            </a:spcAft>
            <a:buChar char="•"/>
          </a:pPr>
          <a:endParaRPr lang="en-GB" sz="900" kern="1200" dirty="0"/>
        </a:p>
      </dsp:txBody>
      <dsp:txXfrm>
        <a:off x="719317" y="2923932"/>
        <a:ext cx="2219572" cy="1097915"/>
      </dsp:txXfrm>
    </dsp:sp>
    <dsp:sp modelId="{08C34427-8123-4414-AAE5-6D620D0D6E6D}">
      <dsp:nvSpPr>
        <dsp:cNvPr id="0" name=""/>
        <dsp:cNvSpPr/>
      </dsp:nvSpPr>
      <dsp:spPr>
        <a:xfrm>
          <a:off x="4838537" y="-56540"/>
          <a:ext cx="2810754" cy="138821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t" anchorCtr="0">
          <a:noAutofit/>
        </a:bodyPr>
        <a:lstStyle/>
        <a:p>
          <a:pPr marL="57150" lvl="1" indent="0" algn="l" defTabSz="488950">
            <a:lnSpc>
              <a:spcPct val="90000"/>
            </a:lnSpc>
            <a:spcBef>
              <a:spcPct val="0"/>
            </a:spcBef>
            <a:spcAft>
              <a:spcPct val="15000"/>
            </a:spcAft>
            <a:buChar char="•"/>
          </a:pPr>
          <a:r>
            <a:rPr lang="en-GB" sz="1100" kern="1200" dirty="0"/>
            <a:t>Workshops </a:t>
          </a:r>
        </a:p>
        <a:p>
          <a:pPr marL="57600" marR="0" lvl="0" indent="0" algn="l" defTabSz="914400" eaLnBrk="1" fontAlgn="auto" latinLnBrk="0" hangingPunct="1">
            <a:lnSpc>
              <a:spcPct val="100000"/>
            </a:lnSpc>
            <a:spcBef>
              <a:spcPts val="0"/>
            </a:spcBef>
            <a:spcAft>
              <a:spcPts val="0"/>
            </a:spcAft>
            <a:buClrTx/>
            <a:buSzTx/>
            <a:buFontTx/>
            <a:buNone/>
            <a:tabLst/>
            <a:defRPr/>
          </a:pPr>
          <a:r>
            <a:rPr lang="en-GB" sz="1100" kern="1200" dirty="0"/>
            <a:t>Sensory Differences</a:t>
          </a:r>
        </a:p>
        <a:p>
          <a:pPr marL="57600" marR="0" lvl="0" indent="0" algn="l" defTabSz="914400" eaLnBrk="1" fontAlgn="auto" latinLnBrk="0" hangingPunct="1">
            <a:lnSpc>
              <a:spcPct val="100000"/>
            </a:lnSpc>
            <a:spcBef>
              <a:spcPts val="0"/>
            </a:spcBef>
            <a:spcAft>
              <a:spcPts val="0"/>
            </a:spcAft>
            <a:buClrTx/>
            <a:buSzTx/>
            <a:buFontTx/>
            <a:buNone/>
            <a:tabLst/>
            <a:defRPr/>
          </a:pPr>
          <a:r>
            <a:rPr lang="en-GB" sz="1100" kern="1200" dirty="0"/>
            <a:t>Planning and Organising</a:t>
          </a:r>
        </a:p>
        <a:p>
          <a:pPr marL="57600" marR="0" lvl="0" indent="0" algn="l" defTabSz="914400" eaLnBrk="1" fontAlgn="auto" latinLnBrk="0" hangingPunct="1">
            <a:lnSpc>
              <a:spcPct val="100000"/>
            </a:lnSpc>
            <a:spcBef>
              <a:spcPts val="0"/>
            </a:spcBef>
            <a:spcAft>
              <a:spcPts val="0"/>
            </a:spcAft>
            <a:buClrTx/>
            <a:buSzTx/>
            <a:buFontTx/>
            <a:buNone/>
            <a:tabLst/>
            <a:defRPr/>
          </a:pPr>
          <a:r>
            <a:rPr lang="en-GB" sz="1100" kern="1200" dirty="0"/>
            <a:t>Autism and Anxiety</a:t>
          </a:r>
        </a:p>
        <a:p>
          <a:pPr marL="57600" marR="0" lvl="0" indent="0" algn="l" defTabSz="914400" eaLnBrk="1" fontAlgn="auto" latinLnBrk="0" hangingPunct="1">
            <a:lnSpc>
              <a:spcPct val="100000"/>
            </a:lnSpc>
            <a:spcBef>
              <a:spcPts val="0"/>
            </a:spcBef>
            <a:spcAft>
              <a:spcPts val="0"/>
            </a:spcAft>
            <a:buClrTx/>
            <a:buSzTx/>
            <a:buFontTx/>
            <a:buNone/>
            <a:tabLst/>
            <a:defRPr/>
          </a:pPr>
          <a:r>
            <a:rPr lang="en-GB" sz="1100" kern="1200" dirty="0"/>
            <a:t>Understanding Other People</a:t>
          </a:r>
        </a:p>
      </dsp:txBody>
      <dsp:txXfrm>
        <a:off x="5712257" y="-26046"/>
        <a:ext cx="1906539" cy="980169"/>
      </dsp:txXfrm>
    </dsp:sp>
    <dsp:sp modelId="{C33DD701-9E1B-4382-ACE1-4B9E665B19DC}">
      <dsp:nvSpPr>
        <dsp:cNvPr id="0" name=""/>
        <dsp:cNvSpPr/>
      </dsp:nvSpPr>
      <dsp:spPr>
        <a:xfrm>
          <a:off x="597583" y="-32773"/>
          <a:ext cx="3221872" cy="162848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t" anchorCtr="0">
          <a:noAutofit/>
        </a:bodyPr>
        <a:lstStyle/>
        <a:p>
          <a:pPr marL="57150" lvl="1" indent="-57150" algn="l" defTabSz="488950">
            <a:lnSpc>
              <a:spcPct val="90000"/>
            </a:lnSpc>
            <a:spcBef>
              <a:spcPct val="0"/>
            </a:spcBef>
            <a:spcAft>
              <a:spcPct val="15000"/>
            </a:spcAft>
            <a:buChar char="•"/>
          </a:pPr>
          <a:endParaRPr lang="en-GB" sz="1100" kern="1200" dirty="0"/>
        </a:p>
        <a:p>
          <a:pPr marL="57150" lvl="1" indent="-57150" algn="l" defTabSz="488950">
            <a:lnSpc>
              <a:spcPct val="90000"/>
            </a:lnSpc>
            <a:spcBef>
              <a:spcPct val="0"/>
            </a:spcBef>
            <a:spcAft>
              <a:spcPct val="15000"/>
            </a:spcAft>
            <a:buChar char="•"/>
          </a:pPr>
          <a:r>
            <a:rPr lang="en-GB" sz="1100" kern="1200" dirty="0"/>
            <a:t>Email support/secure referral form on website</a:t>
          </a:r>
        </a:p>
        <a:p>
          <a:pPr marL="57150" lvl="1" indent="-57150" algn="l" defTabSz="488950">
            <a:lnSpc>
              <a:spcPct val="90000"/>
            </a:lnSpc>
            <a:spcBef>
              <a:spcPct val="0"/>
            </a:spcBef>
            <a:spcAft>
              <a:spcPct val="15000"/>
            </a:spcAft>
            <a:buChar char="•"/>
          </a:pPr>
          <a:r>
            <a:rPr lang="en-GB" sz="1100" kern="1200" dirty="0"/>
            <a:t>Single session therapy</a:t>
          </a:r>
        </a:p>
        <a:p>
          <a:pPr marL="57150" lvl="1" indent="-57150" algn="l" defTabSz="488950">
            <a:lnSpc>
              <a:spcPct val="90000"/>
            </a:lnSpc>
            <a:spcBef>
              <a:spcPct val="0"/>
            </a:spcBef>
            <a:spcAft>
              <a:spcPct val="15000"/>
            </a:spcAft>
            <a:buChar char="•"/>
          </a:pPr>
          <a:r>
            <a:rPr lang="en-GB" sz="1100" kern="1200" dirty="0"/>
            <a:t>Signposting to local/national organisations Sport in Mind, </a:t>
          </a:r>
        </a:p>
        <a:p>
          <a:pPr marL="57150" lvl="1" indent="-57150" algn="l" defTabSz="488950">
            <a:lnSpc>
              <a:spcPct val="90000"/>
            </a:lnSpc>
            <a:spcBef>
              <a:spcPct val="0"/>
            </a:spcBef>
            <a:spcAft>
              <a:spcPct val="15000"/>
            </a:spcAft>
            <a:buChar char="•"/>
          </a:pPr>
          <a:r>
            <a:rPr lang="en-GB" sz="1100" kern="1200" dirty="0"/>
            <a:t>Recovery Colleges and GRAFT</a:t>
          </a:r>
        </a:p>
        <a:p>
          <a:pPr marL="57150" lvl="1" indent="-57150" algn="l" defTabSz="488950">
            <a:lnSpc>
              <a:spcPct val="90000"/>
            </a:lnSpc>
            <a:spcBef>
              <a:spcPct val="0"/>
            </a:spcBef>
            <a:spcAft>
              <a:spcPct val="15000"/>
            </a:spcAft>
            <a:buChar char="•"/>
          </a:pPr>
          <a:r>
            <a:rPr lang="en-GB" sz="1100" kern="1200" dirty="0"/>
            <a:t>Signposting for emotional wellbeing of the Carers</a:t>
          </a:r>
        </a:p>
        <a:p>
          <a:pPr marL="57150" lvl="1" indent="-57150" algn="l" defTabSz="488950">
            <a:lnSpc>
              <a:spcPct val="90000"/>
            </a:lnSpc>
            <a:spcBef>
              <a:spcPct val="0"/>
            </a:spcBef>
            <a:spcAft>
              <a:spcPct val="15000"/>
            </a:spcAft>
            <a:buChar char="•"/>
          </a:pPr>
          <a:endParaRPr lang="en-GB" sz="1100" kern="1200" dirty="0"/>
        </a:p>
      </dsp:txBody>
      <dsp:txXfrm>
        <a:off x="633355" y="2999"/>
        <a:ext cx="2183766" cy="1149817"/>
      </dsp:txXfrm>
    </dsp:sp>
    <dsp:sp modelId="{D2AED8CC-7D6D-4FF0-95A0-B0F1178AF37B}">
      <dsp:nvSpPr>
        <dsp:cNvPr id="0" name=""/>
        <dsp:cNvSpPr/>
      </dsp:nvSpPr>
      <dsp:spPr>
        <a:xfrm>
          <a:off x="2374301" y="257862"/>
          <a:ext cx="1747759" cy="1747759"/>
        </a:xfrm>
        <a:prstGeom prst="pieWedge">
          <a:avLst/>
        </a:prstGeom>
        <a:solidFill>
          <a:srgbClr val="92D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100000"/>
            </a:lnSpc>
            <a:spcBef>
              <a:spcPct val="0"/>
            </a:spcBef>
            <a:spcAft>
              <a:spcPts val="0"/>
            </a:spcAft>
            <a:buNone/>
          </a:pPr>
          <a:r>
            <a:rPr lang="en-GB" sz="1600" kern="1200" dirty="0"/>
            <a:t>Getting Advice and Signposting</a:t>
          </a:r>
        </a:p>
      </dsp:txBody>
      <dsp:txXfrm>
        <a:off x="2886208" y="769769"/>
        <a:ext cx="1235852" cy="1235852"/>
      </dsp:txXfrm>
    </dsp:sp>
    <dsp:sp modelId="{6EC7C02F-385D-4BFC-BC1C-E29CB0511C3C}">
      <dsp:nvSpPr>
        <dsp:cNvPr id="0" name=""/>
        <dsp:cNvSpPr/>
      </dsp:nvSpPr>
      <dsp:spPr>
        <a:xfrm rot="5400000">
          <a:off x="4202788" y="257862"/>
          <a:ext cx="1747759" cy="1747759"/>
        </a:xfrm>
        <a:prstGeom prst="pieWedge">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GB" sz="1600" kern="1200" dirty="0"/>
            <a:t>Getting Help</a:t>
          </a:r>
        </a:p>
      </dsp:txBody>
      <dsp:txXfrm rot="-5400000">
        <a:off x="4202788" y="769769"/>
        <a:ext cx="1235852" cy="1235852"/>
      </dsp:txXfrm>
    </dsp:sp>
    <dsp:sp modelId="{98415AE4-DABB-473A-89A0-DF7B3CC681EF}">
      <dsp:nvSpPr>
        <dsp:cNvPr id="0" name=""/>
        <dsp:cNvSpPr/>
      </dsp:nvSpPr>
      <dsp:spPr>
        <a:xfrm rot="10800000">
          <a:off x="4209989" y="2059260"/>
          <a:ext cx="1747759" cy="1747759"/>
        </a:xfrm>
        <a:prstGeom prst="pieWedge">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endParaRPr lang="en-GB" sz="1600" kern="1200" dirty="0"/>
        </a:p>
        <a:p>
          <a:pPr marL="0" lvl="0" indent="0" algn="ctr" defTabSz="711200">
            <a:lnSpc>
              <a:spcPct val="90000"/>
            </a:lnSpc>
            <a:spcBef>
              <a:spcPct val="0"/>
            </a:spcBef>
            <a:spcAft>
              <a:spcPct val="35000"/>
            </a:spcAft>
            <a:buNone/>
          </a:pPr>
          <a:r>
            <a:rPr lang="en-GB" sz="1600" kern="1200" dirty="0"/>
            <a:t>Getting More Help</a:t>
          </a:r>
        </a:p>
      </dsp:txBody>
      <dsp:txXfrm rot="10800000">
        <a:off x="4209989" y="2059260"/>
        <a:ext cx="1235852" cy="1235852"/>
      </dsp:txXfrm>
    </dsp:sp>
    <dsp:sp modelId="{7CC20951-2D73-4B74-8259-B96557889398}">
      <dsp:nvSpPr>
        <dsp:cNvPr id="0" name=""/>
        <dsp:cNvSpPr/>
      </dsp:nvSpPr>
      <dsp:spPr>
        <a:xfrm rot="16200000">
          <a:off x="2400674" y="2068768"/>
          <a:ext cx="1747759" cy="1747759"/>
        </a:xfrm>
        <a:prstGeom prst="pieWedge">
          <a:avLst/>
        </a:prstGeom>
        <a:solidFill>
          <a:srgbClr val="FFC30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endParaRPr lang="en-GB" sz="1600" kern="1200" dirty="0"/>
        </a:p>
        <a:p>
          <a:pPr marL="0" lvl="0" indent="0" algn="ctr" defTabSz="711200">
            <a:lnSpc>
              <a:spcPct val="90000"/>
            </a:lnSpc>
            <a:spcBef>
              <a:spcPct val="0"/>
            </a:spcBef>
            <a:spcAft>
              <a:spcPct val="35000"/>
            </a:spcAft>
            <a:buNone/>
          </a:pPr>
          <a:r>
            <a:rPr lang="en-GB" sz="1600" kern="1200" dirty="0"/>
            <a:t>Getting Risk Support</a:t>
          </a:r>
        </a:p>
      </dsp:txBody>
      <dsp:txXfrm rot="5400000">
        <a:off x="2912581" y="2068768"/>
        <a:ext cx="1235852" cy="1235852"/>
      </dsp:txXfrm>
    </dsp:sp>
    <dsp:sp modelId="{51C4A2F7-B004-4D0A-81D0-2E17A7EA4BC6}">
      <dsp:nvSpPr>
        <dsp:cNvPr id="0" name=""/>
        <dsp:cNvSpPr/>
      </dsp:nvSpPr>
      <dsp:spPr>
        <a:xfrm>
          <a:off x="3860704" y="1682710"/>
          <a:ext cx="603441" cy="524731"/>
        </a:xfrm>
        <a:prstGeom prst="circular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BD99A80-D4B9-48AB-9163-965BCB2535BC}">
      <dsp:nvSpPr>
        <dsp:cNvPr id="0" name=""/>
        <dsp:cNvSpPr/>
      </dsp:nvSpPr>
      <dsp:spPr>
        <a:xfrm rot="10800000">
          <a:off x="3860704" y="1884530"/>
          <a:ext cx="603441" cy="524731"/>
        </a:xfrm>
        <a:prstGeom prst="circular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1543" cy="720281"/>
          </a:xfrm>
          <a:prstGeom prst="rect">
            <a:avLst/>
          </a:prstGeom>
        </p:spPr>
        <p:txBody>
          <a:bodyPr vert="horz" lIns="138751" tIns="69376" rIns="138751" bIns="69376" rtlCol="0"/>
          <a:lstStyle>
            <a:lvl1pPr algn="l">
              <a:defRPr sz="1800"/>
            </a:lvl1pPr>
          </a:lstStyle>
          <a:p>
            <a:endParaRPr lang="en-US"/>
          </a:p>
        </p:txBody>
      </p:sp>
      <p:sp>
        <p:nvSpPr>
          <p:cNvPr id="3" name="Date Placeholder 2"/>
          <p:cNvSpPr>
            <a:spLocks noGrp="1"/>
          </p:cNvSpPr>
          <p:nvPr>
            <p:ph type="dt" idx="1"/>
          </p:nvPr>
        </p:nvSpPr>
        <p:spPr>
          <a:xfrm>
            <a:off x="5622798" y="0"/>
            <a:ext cx="4301543" cy="720281"/>
          </a:xfrm>
          <a:prstGeom prst="rect">
            <a:avLst/>
          </a:prstGeom>
        </p:spPr>
        <p:txBody>
          <a:bodyPr vert="horz" lIns="138751" tIns="69376" rIns="138751" bIns="69376" rtlCol="0"/>
          <a:lstStyle>
            <a:lvl1pPr algn="r">
              <a:defRPr sz="1800"/>
            </a:lvl1pPr>
          </a:lstStyle>
          <a:p>
            <a:fld id="{B5F8C638-8FE2-4547-AF84-A7944FA11BD3}" type="datetimeFigureOut">
              <a:rPr lang="en-US" smtClean="0"/>
              <a:t>1/16/2025</a:t>
            </a:fld>
            <a:endParaRPr lang="en-US"/>
          </a:p>
        </p:txBody>
      </p:sp>
      <p:sp>
        <p:nvSpPr>
          <p:cNvPr id="4" name="Slide Image Placeholder 3"/>
          <p:cNvSpPr>
            <a:spLocks noGrp="1" noRot="1" noChangeAspect="1"/>
          </p:cNvSpPr>
          <p:nvPr>
            <p:ph type="sldImg" idx="2"/>
          </p:nvPr>
        </p:nvSpPr>
        <p:spPr>
          <a:xfrm>
            <a:off x="657225" y="1793875"/>
            <a:ext cx="8612188" cy="4845050"/>
          </a:xfrm>
          <a:prstGeom prst="rect">
            <a:avLst/>
          </a:prstGeom>
          <a:noFill/>
          <a:ln w="12700">
            <a:solidFill>
              <a:prstClr val="black"/>
            </a:solidFill>
          </a:ln>
        </p:spPr>
        <p:txBody>
          <a:bodyPr vert="horz" lIns="138751" tIns="69376" rIns="138751" bIns="69376" rtlCol="0" anchor="ctr"/>
          <a:lstStyle/>
          <a:p>
            <a:endParaRPr lang="en-US"/>
          </a:p>
        </p:txBody>
      </p:sp>
      <p:sp>
        <p:nvSpPr>
          <p:cNvPr id="5" name="Notes Placeholder 4"/>
          <p:cNvSpPr>
            <a:spLocks noGrp="1"/>
          </p:cNvSpPr>
          <p:nvPr>
            <p:ph type="body" sz="quarter" idx="3"/>
          </p:nvPr>
        </p:nvSpPr>
        <p:spPr>
          <a:xfrm>
            <a:off x="992664" y="6908711"/>
            <a:ext cx="7941310" cy="5652582"/>
          </a:xfrm>
          <a:prstGeom prst="rect">
            <a:avLst/>
          </a:prstGeom>
        </p:spPr>
        <p:txBody>
          <a:bodyPr vert="horz" lIns="138751" tIns="69376" rIns="138751" bIns="69376"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13635484"/>
            <a:ext cx="4301543" cy="720280"/>
          </a:xfrm>
          <a:prstGeom prst="rect">
            <a:avLst/>
          </a:prstGeom>
        </p:spPr>
        <p:txBody>
          <a:bodyPr vert="horz" lIns="138751" tIns="69376" rIns="138751" bIns="69376" rtlCol="0" anchor="b"/>
          <a:lstStyle>
            <a:lvl1pPr algn="l">
              <a:defRPr sz="1800"/>
            </a:lvl1pPr>
          </a:lstStyle>
          <a:p>
            <a:endParaRPr lang="en-US"/>
          </a:p>
        </p:txBody>
      </p:sp>
      <p:sp>
        <p:nvSpPr>
          <p:cNvPr id="7" name="Slide Number Placeholder 6"/>
          <p:cNvSpPr>
            <a:spLocks noGrp="1"/>
          </p:cNvSpPr>
          <p:nvPr>
            <p:ph type="sldNum" sz="quarter" idx="5"/>
          </p:nvPr>
        </p:nvSpPr>
        <p:spPr>
          <a:xfrm>
            <a:off x="5622798" y="13635484"/>
            <a:ext cx="4301543" cy="720280"/>
          </a:xfrm>
          <a:prstGeom prst="rect">
            <a:avLst/>
          </a:prstGeom>
        </p:spPr>
        <p:txBody>
          <a:bodyPr vert="horz" lIns="138751" tIns="69376" rIns="138751" bIns="69376" rtlCol="0" anchor="b"/>
          <a:lstStyle>
            <a:lvl1pPr algn="r">
              <a:defRPr sz="1800"/>
            </a:lvl1pPr>
          </a:lstStyle>
          <a:p>
            <a:fld id="{676A1AE2-05EF-BB45-95D6-8DA5B3B57B2F}" type="slidenum">
              <a:rPr lang="en-US" smtClean="0"/>
              <a:t>‹#›</a:t>
            </a:fld>
            <a:endParaRPr lang="en-US"/>
          </a:p>
        </p:txBody>
      </p:sp>
    </p:spTree>
    <p:extLst>
      <p:ext uri="{BB962C8B-B14F-4D97-AF65-F5344CB8AC3E}">
        <p14:creationId xmlns:p14="http://schemas.microsoft.com/office/powerpoint/2010/main" val="13538988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9C6F1-E149-0442-8080-D7505C15203D}"/>
              </a:ext>
            </a:extLst>
          </p:cNvPr>
          <p:cNvSpPr>
            <a:spLocks noGrp="1"/>
          </p:cNvSpPr>
          <p:nvPr>
            <p:ph type="ctrTitle"/>
          </p:nvPr>
        </p:nvSpPr>
        <p:spPr>
          <a:xfrm>
            <a:off x="1524000" y="1122363"/>
            <a:ext cx="9144000" cy="2387600"/>
          </a:xfrm>
        </p:spPr>
        <p:txBody>
          <a:bodyPr anchor="b"/>
          <a:lstStyle>
            <a:lvl1pPr algn="ctr">
              <a:defRPr sz="5000" b="1" i="0" baseline="0"/>
            </a:lvl1pPr>
          </a:lstStyle>
          <a:p>
            <a:r>
              <a:rPr lang="en-GB" dirty="0"/>
              <a:t>Click to edit Master title style</a:t>
            </a:r>
            <a:endParaRPr lang="en-US" dirty="0"/>
          </a:p>
        </p:txBody>
      </p:sp>
      <p:sp>
        <p:nvSpPr>
          <p:cNvPr id="3" name="Subtitle 2">
            <a:extLst>
              <a:ext uri="{FF2B5EF4-FFF2-40B4-BE49-F238E27FC236}">
                <a16:creationId xmlns:a16="http://schemas.microsoft.com/office/drawing/2014/main" id="{477B164C-9269-DB43-89FD-ED972CA668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10" name="Date Placeholder 3">
            <a:extLst>
              <a:ext uri="{FF2B5EF4-FFF2-40B4-BE49-F238E27FC236}">
                <a16:creationId xmlns:a16="http://schemas.microsoft.com/office/drawing/2014/main" id="{71E20CA2-DBA5-2646-BB6E-1E3350DCE939}"/>
              </a:ext>
            </a:extLst>
          </p:cNvPr>
          <p:cNvSpPr>
            <a:spLocks noGrp="1"/>
          </p:cNvSpPr>
          <p:nvPr>
            <p:ph type="dt" sz="half" idx="2"/>
          </p:nvPr>
        </p:nvSpPr>
        <p:spPr>
          <a:xfrm>
            <a:off x="740664" y="6356350"/>
            <a:ext cx="2743200" cy="365125"/>
          </a:xfrm>
          <a:prstGeom prst="rect">
            <a:avLst/>
          </a:prstGeom>
        </p:spPr>
        <p:txBody>
          <a:bodyPr/>
          <a:lstStyle>
            <a:lvl1pPr algn="l">
              <a:defRPr sz="1000">
                <a:solidFill>
                  <a:srgbClr val="002060"/>
                </a:solidFill>
              </a:defRPr>
            </a:lvl1pPr>
          </a:lstStyle>
          <a:p>
            <a:r>
              <a:rPr lang="en-GB" dirty="0"/>
              <a:t>Autism Berkshire – Talking sense about autism </a:t>
            </a:r>
            <a:endParaRPr lang="en-US" dirty="0"/>
          </a:p>
        </p:txBody>
      </p:sp>
      <p:sp>
        <p:nvSpPr>
          <p:cNvPr id="11" name="Footer Placeholder 4">
            <a:extLst>
              <a:ext uri="{FF2B5EF4-FFF2-40B4-BE49-F238E27FC236}">
                <a16:creationId xmlns:a16="http://schemas.microsoft.com/office/drawing/2014/main" id="{C3BF5FBA-C33B-F845-A28A-FE21F4679F69}"/>
              </a:ext>
            </a:extLst>
          </p:cNvPr>
          <p:cNvSpPr>
            <a:spLocks noGrp="1"/>
          </p:cNvSpPr>
          <p:nvPr>
            <p:ph type="ftr" sz="quarter" idx="3"/>
          </p:nvPr>
        </p:nvSpPr>
        <p:spPr>
          <a:xfrm>
            <a:off x="3410712" y="6356350"/>
            <a:ext cx="4114800" cy="365125"/>
          </a:xfrm>
          <a:prstGeom prst="rect">
            <a:avLst/>
          </a:prstGeom>
        </p:spPr>
        <p:txBody>
          <a:bodyPr/>
          <a:lstStyle>
            <a:lvl1pPr algn="ctr">
              <a:defRPr sz="1000">
                <a:solidFill>
                  <a:srgbClr val="002060"/>
                </a:solidFill>
              </a:defRPr>
            </a:lvl1pPr>
          </a:lstStyle>
          <a:p>
            <a:fld id="{DD700FC8-250A-4A48-A7C5-1D0F218ABDF2}" type="datetime1">
              <a:rPr lang="en-GB" smtClean="0"/>
              <a:pPr/>
              <a:t>16/01/2025</a:t>
            </a:fld>
            <a:endParaRPr lang="en-US" dirty="0"/>
          </a:p>
        </p:txBody>
      </p:sp>
      <p:sp>
        <p:nvSpPr>
          <p:cNvPr id="12" name="Slide Number Placeholder 5">
            <a:extLst>
              <a:ext uri="{FF2B5EF4-FFF2-40B4-BE49-F238E27FC236}">
                <a16:creationId xmlns:a16="http://schemas.microsoft.com/office/drawing/2014/main" id="{2DDB6F74-E3DC-7D4B-8E15-E28B0D945810}"/>
              </a:ext>
            </a:extLst>
          </p:cNvPr>
          <p:cNvSpPr>
            <a:spLocks noGrp="1"/>
          </p:cNvSpPr>
          <p:nvPr>
            <p:ph type="sldNum" sz="quarter" idx="4"/>
          </p:nvPr>
        </p:nvSpPr>
        <p:spPr>
          <a:xfrm>
            <a:off x="7440168" y="6356350"/>
            <a:ext cx="2743200" cy="365125"/>
          </a:xfrm>
          <a:prstGeom prst="rect">
            <a:avLst/>
          </a:prstGeom>
        </p:spPr>
        <p:txBody>
          <a:bodyPr/>
          <a:lstStyle>
            <a:lvl1pPr algn="r">
              <a:defRPr sz="1000" baseline="0">
                <a:solidFill>
                  <a:srgbClr val="002060"/>
                </a:solidFill>
              </a:defRPr>
            </a:lvl1pPr>
          </a:lstStyle>
          <a:p>
            <a:fld id="{EAA3B1B7-2A6B-7F41-9E38-8EFF0B658E28}" type="slidenum">
              <a:rPr lang="en-US" smtClean="0"/>
              <a:pPr/>
              <a:t>‹#›</a:t>
            </a:fld>
            <a:endParaRPr lang="en-US" dirty="0"/>
          </a:p>
        </p:txBody>
      </p:sp>
    </p:spTree>
    <p:extLst>
      <p:ext uri="{BB962C8B-B14F-4D97-AF65-F5344CB8AC3E}">
        <p14:creationId xmlns:p14="http://schemas.microsoft.com/office/powerpoint/2010/main" val="190266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1735E-6748-E64A-A6D6-3FE2BB687C23}"/>
              </a:ext>
            </a:extLst>
          </p:cNvPr>
          <p:cNvSpPr>
            <a:spLocks noGrp="1"/>
          </p:cNvSpPr>
          <p:nvPr>
            <p:ph type="title"/>
          </p:nvPr>
        </p:nvSpPr>
        <p:spPr>
          <a:xfrm>
            <a:off x="838200" y="720232"/>
            <a:ext cx="10515600" cy="1325563"/>
          </a:xfrm>
        </p:spPr>
        <p:txBody>
          <a:bodyPr>
            <a:normAutofit/>
          </a:bodyPr>
          <a:lstStyle>
            <a:lvl1pPr>
              <a:defRPr sz="4000" b="1" i="0" baseline="0"/>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F7F29D27-7A53-5D40-B10E-4595F266FEF8}"/>
              </a:ext>
            </a:extLst>
          </p:cNvPr>
          <p:cNvSpPr>
            <a:spLocks noGrp="1"/>
          </p:cNvSpPr>
          <p:nvPr>
            <p:ph idx="1"/>
          </p:nvPr>
        </p:nvSpPr>
        <p:spPr>
          <a:xfrm>
            <a:off x="838200" y="2180732"/>
            <a:ext cx="10515600" cy="435133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Date Placeholder 3">
            <a:extLst>
              <a:ext uri="{FF2B5EF4-FFF2-40B4-BE49-F238E27FC236}">
                <a16:creationId xmlns:a16="http://schemas.microsoft.com/office/drawing/2014/main" id="{26262FD3-CBD2-B744-9066-B04B751C9FDC}"/>
              </a:ext>
            </a:extLst>
          </p:cNvPr>
          <p:cNvSpPr>
            <a:spLocks noGrp="1"/>
          </p:cNvSpPr>
          <p:nvPr>
            <p:ph type="dt" sz="half" idx="2"/>
          </p:nvPr>
        </p:nvSpPr>
        <p:spPr>
          <a:xfrm>
            <a:off x="740664" y="6356350"/>
            <a:ext cx="2743200" cy="365125"/>
          </a:xfrm>
          <a:prstGeom prst="rect">
            <a:avLst/>
          </a:prstGeom>
        </p:spPr>
        <p:txBody>
          <a:bodyPr/>
          <a:lstStyle>
            <a:lvl1pPr algn="l">
              <a:defRPr sz="1000">
                <a:solidFill>
                  <a:srgbClr val="002060"/>
                </a:solidFill>
              </a:defRPr>
            </a:lvl1pPr>
          </a:lstStyle>
          <a:p>
            <a:r>
              <a:rPr lang="en-GB"/>
              <a:t>Autism Berkshire – Talking sense about autism </a:t>
            </a:r>
            <a:endParaRPr lang="en-US" dirty="0"/>
          </a:p>
        </p:txBody>
      </p:sp>
      <p:sp>
        <p:nvSpPr>
          <p:cNvPr id="9" name="Footer Placeholder 4">
            <a:extLst>
              <a:ext uri="{FF2B5EF4-FFF2-40B4-BE49-F238E27FC236}">
                <a16:creationId xmlns:a16="http://schemas.microsoft.com/office/drawing/2014/main" id="{4755112C-1B33-8F45-BA91-FA27A6B4084F}"/>
              </a:ext>
            </a:extLst>
          </p:cNvPr>
          <p:cNvSpPr>
            <a:spLocks noGrp="1"/>
          </p:cNvSpPr>
          <p:nvPr>
            <p:ph type="ftr" sz="quarter" idx="3"/>
          </p:nvPr>
        </p:nvSpPr>
        <p:spPr>
          <a:xfrm>
            <a:off x="3410712" y="6356350"/>
            <a:ext cx="4114800" cy="365125"/>
          </a:xfrm>
          <a:prstGeom prst="rect">
            <a:avLst/>
          </a:prstGeom>
        </p:spPr>
        <p:txBody>
          <a:bodyPr/>
          <a:lstStyle>
            <a:lvl1pPr algn="ctr">
              <a:defRPr sz="1000">
                <a:solidFill>
                  <a:srgbClr val="002060"/>
                </a:solidFill>
              </a:defRPr>
            </a:lvl1pPr>
          </a:lstStyle>
          <a:p>
            <a:fld id="{DD700FC8-250A-4A48-A7C5-1D0F218ABDF2}" type="datetime1">
              <a:rPr lang="en-GB" smtClean="0"/>
              <a:pPr/>
              <a:t>16/01/2025</a:t>
            </a:fld>
            <a:endParaRPr lang="en-US" dirty="0"/>
          </a:p>
        </p:txBody>
      </p:sp>
      <p:sp>
        <p:nvSpPr>
          <p:cNvPr id="10" name="Slide Number Placeholder 5">
            <a:extLst>
              <a:ext uri="{FF2B5EF4-FFF2-40B4-BE49-F238E27FC236}">
                <a16:creationId xmlns:a16="http://schemas.microsoft.com/office/drawing/2014/main" id="{F0D676A6-663A-7743-A7DA-64E8442A133F}"/>
              </a:ext>
            </a:extLst>
          </p:cNvPr>
          <p:cNvSpPr>
            <a:spLocks noGrp="1"/>
          </p:cNvSpPr>
          <p:nvPr>
            <p:ph type="sldNum" sz="quarter" idx="4"/>
          </p:nvPr>
        </p:nvSpPr>
        <p:spPr>
          <a:xfrm>
            <a:off x="7440168" y="6356350"/>
            <a:ext cx="2743200" cy="365125"/>
          </a:xfrm>
          <a:prstGeom prst="rect">
            <a:avLst/>
          </a:prstGeom>
        </p:spPr>
        <p:txBody>
          <a:bodyPr/>
          <a:lstStyle>
            <a:lvl1pPr algn="r">
              <a:defRPr sz="1000" baseline="0">
                <a:solidFill>
                  <a:srgbClr val="002060"/>
                </a:solidFill>
              </a:defRPr>
            </a:lvl1pPr>
          </a:lstStyle>
          <a:p>
            <a:fld id="{EAA3B1B7-2A6B-7F41-9E38-8EFF0B658E28}" type="slidenum">
              <a:rPr lang="en-US" smtClean="0"/>
              <a:pPr/>
              <a:t>‹#›</a:t>
            </a:fld>
            <a:endParaRPr lang="en-US" dirty="0"/>
          </a:p>
        </p:txBody>
      </p:sp>
    </p:spTree>
    <p:extLst>
      <p:ext uri="{BB962C8B-B14F-4D97-AF65-F5344CB8AC3E}">
        <p14:creationId xmlns:p14="http://schemas.microsoft.com/office/powerpoint/2010/main" val="1692144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28743-748E-4C43-8794-690345107A71}"/>
              </a:ext>
            </a:extLst>
          </p:cNvPr>
          <p:cNvSpPr>
            <a:spLocks noGrp="1"/>
          </p:cNvSpPr>
          <p:nvPr>
            <p:ph type="title"/>
          </p:nvPr>
        </p:nvSpPr>
        <p:spPr>
          <a:xfrm>
            <a:off x="831850" y="1709738"/>
            <a:ext cx="10515600" cy="2852737"/>
          </a:xfrm>
        </p:spPr>
        <p:txBody>
          <a:bodyPr anchor="b">
            <a:normAutofit/>
          </a:bodyPr>
          <a:lstStyle>
            <a:lvl1pPr>
              <a:defRPr sz="5000" b="1" i="0" baseline="0"/>
            </a:lvl1p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69900323-0359-404A-B6BC-D0C90124F2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10" name="Date Placeholder 3">
            <a:extLst>
              <a:ext uri="{FF2B5EF4-FFF2-40B4-BE49-F238E27FC236}">
                <a16:creationId xmlns:a16="http://schemas.microsoft.com/office/drawing/2014/main" id="{C0378BE7-1E67-624C-B9DA-EA17C483CB70}"/>
              </a:ext>
            </a:extLst>
          </p:cNvPr>
          <p:cNvSpPr>
            <a:spLocks noGrp="1"/>
          </p:cNvSpPr>
          <p:nvPr>
            <p:ph type="dt" sz="half" idx="2"/>
          </p:nvPr>
        </p:nvSpPr>
        <p:spPr>
          <a:xfrm>
            <a:off x="740664" y="6356350"/>
            <a:ext cx="2743200" cy="365125"/>
          </a:xfrm>
          <a:prstGeom prst="rect">
            <a:avLst/>
          </a:prstGeom>
        </p:spPr>
        <p:txBody>
          <a:bodyPr/>
          <a:lstStyle>
            <a:lvl1pPr algn="l">
              <a:defRPr sz="1000">
                <a:solidFill>
                  <a:srgbClr val="002060"/>
                </a:solidFill>
              </a:defRPr>
            </a:lvl1pPr>
          </a:lstStyle>
          <a:p>
            <a:r>
              <a:rPr lang="en-GB"/>
              <a:t>Autism Berkshire – Talking sense about autism </a:t>
            </a:r>
            <a:endParaRPr lang="en-US" dirty="0"/>
          </a:p>
        </p:txBody>
      </p:sp>
      <p:sp>
        <p:nvSpPr>
          <p:cNvPr id="11" name="Footer Placeholder 4">
            <a:extLst>
              <a:ext uri="{FF2B5EF4-FFF2-40B4-BE49-F238E27FC236}">
                <a16:creationId xmlns:a16="http://schemas.microsoft.com/office/drawing/2014/main" id="{01B1EFF0-C3B3-AC48-B373-0DE7D86550EA}"/>
              </a:ext>
            </a:extLst>
          </p:cNvPr>
          <p:cNvSpPr>
            <a:spLocks noGrp="1"/>
          </p:cNvSpPr>
          <p:nvPr>
            <p:ph type="ftr" sz="quarter" idx="3"/>
          </p:nvPr>
        </p:nvSpPr>
        <p:spPr>
          <a:xfrm>
            <a:off x="3410712" y="6356350"/>
            <a:ext cx="4114800" cy="365125"/>
          </a:xfrm>
          <a:prstGeom prst="rect">
            <a:avLst/>
          </a:prstGeom>
        </p:spPr>
        <p:txBody>
          <a:bodyPr/>
          <a:lstStyle>
            <a:lvl1pPr algn="ctr">
              <a:defRPr sz="1000">
                <a:solidFill>
                  <a:srgbClr val="002060"/>
                </a:solidFill>
              </a:defRPr>
            </a:lvl1pPr>
          </a:lstStyle>
          <a:p>
            <a:fld id="{DD700FC8-250A-4A48-A7C5-1D0F218ABDF2}" type="datetime1">
              <a:rPr lang="en-GB" smtClean="0"/>
              <a:pPr/>
              <a:t>16/01/2025</a:t>
            </a:fld>
            <a:endParaRPr lang="en-US" dirty="0"/>
          </a:p>
        </p:txBody>
      </p:sp>
      <p:sp>
        <p:nvSpPr>
          <p:cNvPr id="12" name="Slide Number Placeholder 5">
            <a:extLst>
              <a:ext uri="{FF2B5EF4-FFF2-40B4-BE49-F238E27FC236}">
                <a16:creationId xmlns:a16="http://schemas.microsoft.com/office/drawing/2014/main" id="{76860E1E-D14E-2A4C-B32E-618F14DE038A}"/>
              </a:ext>
            </a:extLst>
          </p:cNvPr>
          <p:cNvSpPr>
            <a:spLocks noGrp="1"/>
          </p:cNvSpPr>
          <p:nvPr>
            <p:ph type="sldNum" sz="quarter" idx="4"/>
          </p:nvPr>
        </p:nvSpPr>
        <p:spPr>
          <a:xfrm>
            <a:off x="7440168" y="6356350"/>
            <a:ext cx="2743200" cy="365125"/>
          </a:xfrm>
          <a:prstGeom prst="rect">
            <a:avLst/>
          </a:prstGeom>
        </p:spPr>
        <p:txBody>
          <a:bodyPr/>
          <a:lstStyle>
            <a:lvl1pPr algn="r">
              <a:defRPr sz="1000" baseline="0">
                <a:solidFill>
                  <a:srgbClr val="002060"/>
                </a:solidFill>
              </a:defRPr>
            </a:lvl1pPr>
          </a:lstStyle>
          <a:p>
            <a:fld id="{EAA3B1B7-2A6B-7F41-9E38-8EFF0B658E28}" type="slidenum">
              <a:rPr lang="en-US" smtClean="0"/>
              <a:pPr/>
              <a:t>‹#›</a:t>
            </a:fld>
            <a:endParaRPr lang="en-US" dirty="0"/>
          </a:p>
        </p:txBody>
      </p:sp>
    </p:spTree>
    <p:extLst>
      <p:ext uri="{BB962C8B-B14F-4D97-AF65-F5344CB8AC3E}">
        <p14:creationId xmlns:p14="http://schemas.microsoft.com/office/powerpoint/2010/main" val="3398688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88F5B-6A7C-684F-A650-E41C942FA153}"/>
              </a:ext>
            </a:extLst>
          </p:cNvPr>
          <p:cNvSpPr>
            <a:spLocks noGrp="1"/>
          </p:cNvSpPr>
          <p:nvPr>
            <p:ph type="title"/>
          </p:nvPr>
        </p:nvSpPr>
        <p:spPr>
          <a:xfrm>
            <a:off x="838200" y="720232"/>
            <a:ext cx="10515600" cy="1325563"/>
          </a:xfrm>
        </p:spPr>
        <p:txBody>
          <a:bodyPr/>
          <a:lstStyle>
            <a:lvl1pPr>
              <a:defRPr sz="4000" b="1" i="0" baseline="0"/>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3541AC56-7323-F846-9ABF-9E5C5B04DE92}"/>
              </a:ext>
            </a:extLst>
          </p:cNvPr>
          <p:cNvSpPr>
            <a:spLocks noGrp="1"/>
          </p:cNvSpPr>
          <p:nvPr>
            <p:ph sz="half" idx="1"/>
          </p:nvPr>
        </p:nvSpPr>
        <p:spPr>
          <a:xfrm>
            <a:off x="838200" y="2180732"/>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D13AE5D1-3269-264E-884A-EA26734AA2BC}"/>
              </a:ext>
            </a:extLst>
          </p:cNvPr>
          <p:cNvSpPr>
            <a:spLocks noGrp="1"/>
          </p:cNvSpPr>
          <p:nvPr>
            <p:ph sz="half" idx="2"/>
          </p:nvPr>
        </p:nvSpPr>
        <p:spPr>
          <a:xfrm>
            <a:off x="6172200" y="2180732"/>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1" name="Date Placeholder 3">
            <a:extLst>
              <a:ext uri="{FF2B5EF4-FFF2-40B4-BE49-F238E27FC236}">
                <a16:creationId xmlns:a16="http://schemas.microsoft.com/office/drawing/2014/main" id="{9AA92E8D-B681-F84E-A210-B9882F9F37DA}"/>
              </a:ext>
            </a:extLst>
          </p:cNvPr>
          <p:cNvSpPr>
            <a:spLocks noGrp="1"/>
          </p:cNvSpPr>
          <p:nvPr>
            <p:ph type="dt" sz="half" idx="10"/>
          </p:nvPr>
        </p:nvSpPr>
        <p:spPr>
          <a:xfrm>
            <a:off x="740664" y="6356350"/>
            <a:ext cx="2743200" cy="365125"/>
          </a:xfrm>
          <a:prstGeom prst="rect">
            <a:avLst/>
          </a:prstGeom>
        </p:spPr>
        <p:txBody>
          <a:bodyPr/>
          <a:lstStyle>
            <a:lvl1pPr algn="l">
              <a:defRPr sz="1000">
                <a:solidFill>
                  <a:srgbClr val="002060"/>
                </a:solidFill>
              </a:defRPr>
            </a:lvl1pPr>
          </a:lstStyle>
          <a:p>
            <a:r>
              <a:rPr lang="en-GB"/>
              <a:t>Autism Berkshire – Talking sense about autism </a:t>
            </a:r>
            <a:endParaRPr lang="en-US" dirty="0"/>
          </a:p>
        </p:txBody>
      </p:sp>
      <p:sp>
        <p:nvSpPr>
          <p:cNvPr id="12" name="Footer Placeholder 4">
            <a:extLst>
              <a:ext uri="{FF2B5EF4-FFF2-40B4-BE49-F238E27FC236}">
                <a16:creationId xmlns:a16="http://schemas.microsoft.com/office/drawing/2014/main" id="{A4990BE2-5DAA-C449-B3E0-55ED55CF61C1}"/>
              </a:ext>
            </a:extLst>
          </p:cNvPr>
          <p:cNvSpPr>
            <a:spLocks noGrp="1"/>
          </p:cNvSpPr>
          <p:nvPr>
            <p:ph type="ftr" sz="quarter" idx="3"/>
          </p:nvPr>
        </p:nvSpPr>
        <p:spPr>
          <a:xfrm>
            <a:off x="3410712" y="6356350"/>
            <a:ext cx="4114800" cy="365125"/>
          </a:xfrm>
          <a:prstGeom prst="rect">
            <a:avLst/>
          </a:prstGeom>
        </p:spPr>
        <p:txBody>
          <a:bodyPr/>
          <a:lstStyle>
            <a:lvl1pPr algn="ctr">
              <a:defRPr sz="1000">
                <a:solidFill>
                  <a:srgbClr val="002060"/>
                </a:solidFill>
              </a:defRPr>
            </a:lvl1pPr>
          </a:lstStyle>
          <a:p>
            <a:fld id="{DD700FC8-250A-4A48-A7C5-1D0F218ABDF2}" type="datetime1">
              <a:rPr lang="en-GB" smtClean="0"/>
              <a:pPr/>
              <a:t>16/01/2025</a:t>
            </a:fld>
            <a:endParaRPr lang="en-US" dirty="0"/>
          </a:p>
        </p:txBody>
      </p:sp>
      <p:sp>
        <p:nvSpPr>
          <p:cNvPr id="13" name="Slide Number Placeholder 5">
            <a:extLst>
              <a:ext uri="{FF2B5EF4-FFF2-40B4-BE49-F238E27FC236}">
                <a16:creationId xmlns:a16="http://schemas.microsoft.com/office/drawing/2014/main" id="{C919A4AB-5422-2640-BF21-C080795976D9}"/>
              </a:ext>
            </a:extLst>
          </p:cNvPr>
          <p:cNvSpPr>
            <a:spLocks noGrp="1"/>
          </p:cNvSpPr>
          <p:nvPr>
            <p:ph type="sldNum" sz="quarter" idx="4"/>
          </p:nvPr>
        </p:nvSpPr>
        <p:spPr>
          <a:xfrm>
            <a:off x="7440168" y="6356350"/>
            <a:ext cx="2743200" cy="365125"/>
          </a:xfrm>
          <a:prstGeom prst="rect">
            <a:avLst/>
          </a:prstGeom>
        </p:spPr>
        <p:txBody>
          <a:bodyPr/>
          <a:lstStyle>
            <a:lvl1pPr algn="r">
              <a:defRPr sz="1000" baseline="0">
                <a:solidFill>
                  <a:srgbClr val="002060"/>
                </a:solidFill>
              </a:defRPr>
            </a:lvl1pPr>
          </a:lstStyle>
          <a:p>
            <a:fld id="{EAA3B1B7-2A6B-7F41-9E38-8EFF0B658E28}" type="slidenum">
              <a:rPr lang="en-US" smtClean="0"/>
              <a:pPr/>
              <a:t>‹#›</a:t>
            </a:fld>
            <a:endParaRPr lang="en-US" dirty="0"/>
          </a:p>
        </p:txBody>
      </p:sp>
    </p:spTree>
    <p:extLst>
      <p:ext uri="{BB962C8B-B14F-4D97-AF65-F5344CB8AC3E}">
        <p14:creationId xmlns:p14="http://schemas.microsoft.com/office/powerpoint/2010/main" val="3314896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A8B1F-945C-EB49-B087-E035ABF10609}"/>
              </a:ext>
            </a:extLst>
          </p:cNvPr>
          <p:cNvSpPr>
            <a:spLocks noGrp="1"/>
          </p:cNvSpPr>
          <p:nvPr>
            <p:ph type="title"/>
          </p:nvPr>
        </p:nvSpPr>
        <p:spPr>
          <a:xfrm>
            <a:off x="839788" y="720232"/>
            <a:ext cx="10515600" cy="1325563"/>
          </a:xfrm>
        </p:spPr>
        <p:txBody>
          <a:bodyPr>
            <a:normAutofit/>
          </a:bodyPr>
          <a:lstStyle>
            <a:lvl1pPr>
              <a:defRPr sz="4000" b="1" i="0" baseline="0"/>
            </a:lvl1p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F20F3A63-08EC-AE47-86AF-4B0E3AA585C4}"/>
              </a:ext>
            </a:extLst>
          </p:cNvPr>
          <p:cNvSpPr>
            <a:spLocks noGrp="1"/>
          </p:cNvSpPr>
          <p:nvPr>
            <p:ph type="body" idx="1"/>
          </p:nvPr>
        </p:nvSpPr>
        <p:spPr>
          <a:xfrm>
            <a:off x="839788" y="2036270"/>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D032EDB2-1A27-B548-B1DD-E03A232D790A}"/>
              </a:ext>
            </a:extLst>
          </p:cNvPr>
          <p:cNvSpPr>
            <a:spLocks noGrp="1"/>
          </p:cNvSpPr>
          <p:nvPr>
            <p:ph sz="half" idx="2"/>
          </p:nvPr>
        </p:nvSpPr>
        <p:spPr>
          <a:xfrm>
            <a:off x="839788" y="2860182"/>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665279C8-A271-704D-9E04-61FDEC84F725}"/>
              </a:ext>
            </a:extLst>
          </p:cNvPr>
          <p:cNvSpPr>
            <a:spLocks noGrp="1"/>
          </p:cNvSpPr>
          <p:nvPr>
            <p:ph type="body" sz="quarter" idx="3"/>
          </p:nvPr>
        </p:nvSpPr>
        <p:spPr>
          <a:xfrm>
            <a:off x="6172200" y="2036270"/>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76162E7-3D5F-4C4D-B66C-8790480CAA03}"/>
              </a:ext>
            </a:extLst>
          </p:cNvPr>
          <p:cNvSpPr>
            <a:spLocks noGrp="1"/>
          </p:cNvSpPr>
          <p:nvPr>
            <p:ph sz="quarter" idx="4"/>
          </p:nvPr>
        </p:nvSpPr>
        <p:spPr>
          <a:xfrm>
            <a:off x="6172200" y="2860182"/>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3" name="Date Placeholder 3">
            <a:extLst>
              <a:ext uri="{FF2B5EF4-FFF2-40B4-BE49-F238E27FC236}">
                <a16:creationId xmlns:a16="http://schemas.microsoft.com/office/drawing/2014/main" id="{B326EC9B-C5EC-D340-AC51-55690E21987B}"/>
              </a:ext>
            </a:extLst>
          </p:cNvPr>
          <p:cNvSpPr>
            <a:spLocks noGrp="1"/>
          </p:cNvSpPr>
          <p:nvPr>
            <p:ph type="dt" sz="half" idx="10"/>
          </p:nvPr>
        </p:nvSpPr>
        <p:spPr>
          <a:xfrm>
            <a:off x="740664" y="6356350"/>
            <a:ext cx="2743200" cy="365125"/>
          </a:xfrm>
          <a:prstGeom prst="rect">
            <a:avLst/>
          </a:prstGeom>
        </p:spPr>
        <p:txBody>
          <a:bodyPr/>
          <a:lstStyle>
            <a:lvl1pPr algn="l">
              <a:defRPr sz="1000">
                <a:solidFill>
                  <a:srgbClr val="002060"/>
                </a:solidFill>
              </a:defRPr>
            </a:lvl1pPr>
          </a:lstStyle>
          <a:p>
            <a:r>
              <a:rPr lang="en-GB"/>
              <a:t>Autism Berkshire – Talking sense about autism </a:t>
            </a:r>
            <a:endParaRPr lang="en-US" dirty="0"/>
          </a:p>
        </p:txBody>
      </p:sp>
      <p:sp>
        <p:nvSpPr>
          <p:cNvPr id="14" name="Footer Placeholder 4">
            <a:extLst>
              <a:ext uri="{FF2B5EF4-FFF2-40B4-BE49-F238E27FC236}">
                <a16:creationId xmlns:a16="http://schemas.microsoft.com/office/drawing/2014/main" id="{48B95685-7303-5240-9763-3F8F09B68A83}"/>
              </a:ext>
            </a:extLst>
          </p:cNvPr>
          <p:cNvSpPr>
            <a:spLocks noGrp="1"/>
          </p:cNvSpPr>
          <p:nvPr>
            <p:ph type="ftr" sz="quarter" idx="11"/>
          </p:nvPr>
        </p:nvSpPr>
        <p:spPr>
          <a:xfrm>
            <a:off x="3410712" y="6356350"/>
            <a:ext cx="4114800" cy="365125"/>
          </a:xfrm>
          <a:prstGeom prst="rect">
            <a:avLst/>
          </a:prstGeom>
        </p:spPr>
        <p:txBody>
          <a:bodyPr/>
          <a:lstStyle>
            <a:lvl1pPr algn="ctr">
              <a:defRPr sz="1000">
                <a:solidFill>
                  <a:srgbClr val="002060"/>
                </a:solidFill>
              </a:defRPr>
            </a:lvl1pPr>
          </a:lstStyle>
          <a:p>
            <a:fld id="{DD700FC8-250A-4A48-A7C5-1D0F218ABDF2}" type="datetime1">
              <a:rPr lang="en-GB" smtClean="0"/>
              <a:pPr/>
              <a:t>16/01/2025</a:t>
            </a:fld>
            <a:endParaRPr lang="en-US" dirty="0"/>
          </a:p>
        </p:txBody>
      </p:sp>
      <p:sp>
        <p:nvSpPr>
          <p:cNvPr id="15" name="Slide Number Placeholder 5">
            <a:extLst>
              <a:ext uri="{FF2B5EF4-FFF2-40B4-BE49-F238E27FC236}">
                <a16:creationId xmlns:a16="http://schemas.microsoft.com/office/drawing/2014/main" id="{FBE833E9-EB0E-C042-BDCF-61B0CED750B2}"/>
              </a:ext>
            </a:extLst>
          </p:cNvPr>
          <p:cNvSpPr>
            <a:spLocks noGrp="1"/>
          </p:cNvSpPr>
          <p:nvPr>
            <p:ph type="sldNum" sz="quarter" idx="12"/>
          </p:nvPr>
        </p:nvSpPr>
        <p:spPr>
          <a:xfrm>
            <a:off x="7440168" y="6356350"/>
            <a:ext cx="2743200" cy="365125"/>
          </a:xfrm>
          <a:prstGeom prst="rect">
            <a:avLst/>
          </a:prstGeom>
        </p:spPr>
        <p:txBody>
          <a:bodyPr/>
          <a:lstStyle>
            <a:lvl1pPr algn="r">
              <a:defRPr sz="1000" baseline="0">
                <a:solidFill>
                  <a:srgbClr val="002060"/>
                </a:solidFill>
              </a:defRPr>
            </a:lvl1pPr>
          </a:lstStyle>
          <a:p>
            <a:fld id="{EAA3B1B7-2A6B-7F41-9E38-8EFF0B658E28}" type="slidenum">
              <a:rPr lang="en-US" smtClean="0"/>
              <a:pPr/>
              <a:t>‹#›</a:t>
            </a:fld>
            <a:endParaRPr lang="en-US" dirty="0"/>
          </a:p>
        </p:txBody>
      </p:sp>
    </p:spTree>
    <p:extLst>
      <p:ext uri="{BB962C8B-B14F-4D97-AF65-F5344CB8AC3E}">
        <p14:creationId xmlns:p14="http://schemas.microsoft.com/office/powerpoint/2010/main" val="3797299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10BC2-CCDA-304B-AEEB-4DA7D23A3512}"/>
              </a:ext>
            </a:extLst>
          </p:cNvPr>
          <p:cNvSpPr>
            <a:spLocks noGrp="1"/>
          </p:cNvSpPr>
          <p:nvPr>
            <p:ph type="title"/>
          </p:nvPr>
        </p:nvSpPr>
        <p:spPr>
          <a:xfrm>
            <a:off x="838200" y="720232"/>
            <a:ext cx="10515600" cy="1325563"/>
          </a:xfrm>
        </p:spPr>
        <p:txBody>
          <a:bodyPr/>
          <a:lstStyle>
            <a:lvl1pPr>
              <a:defRPr sz="4000" b="1" i="0" baseline="0"/>
            </a:lvl1pPr>
          </a:lstStyle>
          <a:p>
            <a:r>
              <a:rPr lang="en-GB" dirty="0"/>
              <a:t>Click to edit Master title style</a:t>
            </a:r>
            <a:endParaRPr lang="en-US" dirty="0"/>
          </a:p>
        </p:txBody>
      </p:sp>
      <p:sp>
        <p:nvSpPr>
          <p:cNvPr id="9" name="Date Placeholder 3">
            <a:extLst>
              <a:ext uri="{FF2B5EF4-FFF2-40B4-BE49-F238E27FC236}">
                <a16:creationId xmlns:a16="http://schemas.microsoft.com/office/drawing/2014/main" id="{D658AE93-352B-4849-954B-F2FB6CED40D6}"/>
              </a:ext>
            </a:extLst>
          </p:cNvPr>
          <p:cNvSpPr>
            <a:spLocks noGrp="1"/>
          </p:cNvSpPr>
          <p:nvPr>
            <p:ph type="dt" sz="half" idx="2"/>
          </p:nvPr>
        </p:nvSpPr>
        <p:spPr>
          <a:xfrm>
            <a:off x="740664" y="6356350"/>
            <a:ext cx="2743200" cy="365125"/>
          </a:xfrm>
          <a:prstGeom prst="rect">
            <a:avLst/>
          </a:prstGeom>
        </p:spPr>
        <p:txBody>
          <a:bodyPr/>
          <a:lstStyle>
            <a:lvl1pPr algn="l">
              <a:defRPr sz="1000">
                <a:solidFill>
                  <a:srgbClr val="002060"/>
                </a:solidFill>
              </a:defRPr>
            </a:lvl1pPr>
          </a:lstStyle>
          <a:p>
            <a:r>
              <a:rPr lang="en-GB"/>
              <a:t>Autism Berkshire – Talking sense about autism </a:t>
            </a:r>
            <a:endParaRPr lang="en-US" dirty="0"/>
          </a:p>
        </p:txBody>
      </p:sp>
      <p:sp>
        <p:nvSpPr>
          <p:cNvPr id="10" name="Footer Placeholder 4">
            <a:extLst>
              <a:ext uri="{FF2B5EF4-FFF2-40B4-BE49-F238E27FC236}">
                <a16:creationId xmlns:a16="http://schemas.microsoft.com/office/drawing/2014/main" id="{955BCF98-10B0-6F45-8DFF-A6858977F825}"/>
              </a:ext>
            </a:extLst>
          </p:cNvPr>
          <p:cNvSpPr>
            <a:spLocks noGrp="1"/>
          </p:cNvSpPr>
          <p:nvPr>
            <p:ph type="ftr" sz="quarter" idx="3"/>
          </p:nvPr>
        </p:nvSpPr>
        <p:spPr>
          <a:xfrm>
            <a:off x="3410712" y="6356350"/>
            <a:ext cx="4114800" cy="365125"/>
          </a:xfrm>
          <a:prstGeom prst="rect">
            <a:avLst/>
          </a:prstGeom>
        </p:spPr>
        <p:txBody>
          <a:bodyPr/>
          <a:lstStyle>
            <a:lvl1pPr algn="ctr">
              <a:defRPr sz="1000">
                <a:solidFill>
                  <a:srgbClr val="002060"/>
                </a:solidFill>
              </a:defRPr>
            </a:lvl1pPr>
          </a:lstStyle>
          <a:p>
            <a:fld id="{DD700FC8-250A-4A48-A7C5-1D0F218ABDF2}" type="datetime1">
              <a:rPr lang="en-GB" smtClean="0"/>
              <a:pPr/>
              <a:t>16/01/2025</a:t>
            </a:fld>
            <a:endParaRPr lang="en-US" dirty="0"/>
          </a:p>
        </p:txBody>
      </p:sp>
      <p:sp>
        <p:nvSpPr>
          <p:cNvPr id="11" name="Slide Number Placeholder 5">
            <a:extLst>
              <a:ext uri="{FF2B5EF4-FFF2-40B4-BE49-F238E27FC236}">
                <a16:creationId xmlns:a16="http://schemas.microsoft.com/office/drawing/2014/main" id="{AF060F89-5188-9B44-8956-9E7C0F6A80D0}"/>
              </a:ext>
            </a:extLst>
          </p:cNvPr>
          <p:cNvSpPr>
            <a:spLocks noGrp="1"/>
          </p:cNvSpPr>
          <p:nvPr>
            <p:ph type="sldNum" sz="quarter" idx="4"/>
          </p:nvPr>
        </p:nvSpPr>
        <p:spPr>
          <a:xfrm>
            <a:off x="7440168" y="6356350"/>
            <a:ext cx="2743200" cy="365125"/>
          </a:xfrm>
          <a:prstGeom prst="rect">
            <a:avLst/>
          </a:prstGeom>
        </p:spPr>
        <p:txBody>
          <a:bodyPr/>
          <a:lstStyle>
            <a:lvl1pPr algn="r">
              <a:defRPr sz="1000" baseline="0">
                <a:solidFill>
                  <a:srgbClr val="002060"/>
                </a:solidFill>
              </a:defRPr>
            </a:lvl1pPr>
          </a:lstStyle>
          <a:p>
            <a:fld id="{EAA3B1B7-2A6B-7F41-9E38-8EFF0B658E28}" type="slidenum">
              <a:rPr lang="en-US" smtClean="0"/>
              <a:pPr/>
              <a:t>‹#›</a:t>
            </a:fld>
            <a:endParaRPr lang="en-US" dirty="0"/>
          </a:p>
        </p:txBody>
      </p:sp>
    </p:spTree>
    <p:extLst>
      <p:ext uri="{BB962C8B-B14F-4D97-AF65-F5344CB8AC3E}">
        <p14:creationId xmlns:p14="http://schemas.microsoft.com/office/powerpoint/2010/main" val="1327877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Date Placeholder 3">
            <a:extLst>
              <a:ext uri="{FF2B5EF4-FFF2-40B4-BE49-F238E27FC236}">
                <a16:creationId xmlns:a16="http://schemas.microsoft.com/office/drawing/2014/main" id="{5FFE10CF-5BDC-6740-9560-B448D3EBBC75}"/>
              </a:ext>
            </a:extLst>
          </p:cNvPr>
          <p:cNvSpPr>
            <a:spLocks noGrp="1"/>
          </p:cNvSpPr>
          <p:nvPr>
            <p:ph type="dt" sz="half" idx="2"/>
          </p:nvPr>
        </p:nvSpPr>
        <p:spPr>
          <a:xfrm>
            <a:off x="740664" y="6356350"/>
            <a:ext cx="2743200" cy="365125"/>
          </a:xfrm>
          <a:prstGeom prst="rect">
            <a:avLst/>
          </a:prstGeom>
        </p:spPr>
        <p:txBody>
          <a:bodyPr/>
          <a:lstStyle>
            <a:lvl1pPr algn="l">
              <a:defRPr sz="1000">
                <a:solidFill>
                  <a:srgbClr val="002060"/>
                </a:solidFill>
              </a:defRPr>
            </a:lvl1pPr>
          </a:lstStyle>
          <a:p>
            <a:r>
              <a:rPr lang="en-GB"/>
              <a:t>Autism Berkshire – Talking sense about autism </a:t>
            </a:r>
            <a:endParaRPr lang="en-US" dirty="0"/>
          </a:p>
        </p:txBody>
      </p:sp>
      <p:sp>
        <p:nvSpPr>
          <p:cNvPr id="9" name="Footer Placeholder 4">
            <a:extLst>
              <a:ext uri="{FF2B5EF4-FFF2-40B4-BE49-F238E27FC236}">
                <a16:creationId xmlns:a16="http://schemas.microsoft.com/office/drawing/2014/main" id="{200B6819-AE5C-9E44-84D4-470B86375F13}"/>
              </a:ext>
            </a:extLst>
          </p:cNvPr>
          <p:cNvSpPr>
            <a:spLocks noGrp="1"/>
          </p:cNvSpPr>
          <p:nvPr>
            <p:ph type="ftr" sz="quarter" idx="3"/>
          </p:nvPr>
        </p:nvSpPr>
        <p:spPr>
          <a:xfrm>
            <a:off x="3410712" y="6356350"/>
            <a:ext cx="4114800" cy="365125"/>
          </a:xfrm>
          <a:prstGeom prst="rect">
            <a:avLst/>
          </a:prstGeom>
        </p:spPr>
        <p:txBody>
          <a:bodyPr/>
          <a:lstStyle>
            <a:lvl1pPr algn="ctr">
              <a:defRPr sz="1000">
                <a:solidFill>
                  <a:srgbClr val="002060"/>
                </a:solidFill>
              </a:defRPr>
            </a:lvl1pPr>
          </a:lstStyle>
          <a:p>
            <a:fld id="{DD700FC8-250A-4A48-A7C5-1D0F218ABDF2}" type="datetime1">
              <a:rPr lang="en-GB" smtClean="0"/>
              <a:pPr/>
              <a:t>16/01/2025</a:t>
            </a:fld>
            <a:endParaRPr lang="en-US" dirty="0"/>
          </a:p>
        </p:txBody>
      </p:sp>
      <p:sp>
        <p:nvSpPr>
          <p:cNvPr id="10" name="Slide Number Placeholder 5">
            <a:extLst>
              <a:ext uri="{FF2B5EF4-FFF2-40B4-BE49-F238E27FC236}">
                <a16:creationId xmlns:a16="http://schemas.microsoft.com/office/drawing/2014/main" id="{5112E160-C41F-C54E-A045-7530EE77828F}"/>
              </a:ext>
            </a:extLst>
          </p:cNvPr>
          <p:cNvSpPr>
            <a:spLocks noGrp="1"/>
          </p:cNvSpPr>
          <p:nvPr>
            <p:ph type="sldNum" sz="quarter" idx="4"/>
          </p:nvPr>
        </p:nvSpPr>
        <p:spPr>
          <a:xfrm>
            <a:off x="7440168" y="6356350"/>
            <a:ext cx="2743200" cy="365125"/>
          </a:xfrm>
          <a:prstGeom prst="rect">
            <a:avLst/>
          </a:prstGeom>
        </p:spPr>
        <p:txBody>
          <a:bodyPr/>
          <a:lstStyle>
            <a:lvl1pPr algn="r">
              <a:defRPr sz="1000" baseline="0">
                <a:solidFill>
                  <a:srgbClr val="002060"/>
                </a:solidFill>
              </a:defRPr>
            </a:lvl1pPr>
          </a:lstStyle>
          <a:p>
            <a:fld id="{EAA3B1B7-2A6B-7F41-9E38-8EFF0B658E28}" type="slidenum">
              <a:rPr lang="en-US" smtClean="0"/>
              <a:pPr/>
              <a:t>‹#›</a:t>
            </a:fld>
            <a:endParaRPr lang="en-US" dirty="0"/>
          </a:p>
        </p:txBody>
      </p:sp>
    </p:spTree>
    <p:extLst>
      <p:ext uri="{BB962C8B-B14F-4D97-AF65-F5344CB8AC3E}">
        <p14:creationId xmlns:p14="http://schemas.microsoft.com/office/powerpoint/2010/main" val="3765112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88ED2-6F1A-4347-B94B-B7EBAC9BFC18}"/>
              </a:ext>
            </a:extLst>
          </p:cNvPr>
          <p:cNvSpPr>
            <a:spLocks noGrp="1"/>
          </p:cNvSpPr>
          <p:nvPr>
            <p:ph type="title"/>
          </p:nvPr>
        </p:nvSpPr>
        <p:spPr>
          <a:xfrm>
            <a:off x="827596" y="1095258"/>
            <a:ext cx="3932237" cy="1069975"/>
          </a:xfrm>
        </p:spPr>
        <p:txBody>
          <a:bodyPr anchor="b">
            <a:normAutofit/>
          </a:bodyPr>
          <a:lstStyle>
            <a:lvl1pPr>
              <a:defRPr sz="3000" b="1" i="0" baseline="0"/>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58CED32B-F8A8-2041-82B5-5239DBC33487}"/>
              </a:ext>
            </a:extLst>
          </p:cNvPr>
          <p:cNvSpPr>
            <a:spLocks noGrp="1"/>
          </p:cNvSpPr>
          <p:nvPr>
            <p:ph idx="1"/>
          </p:nvPr>
        </p:nvSpPr>
        <p:spPr>
          <a:xfrm>
            <a:off x="5183189" y="1253755"/>
            <a:ext cx="4511228" cy="4873625"/>
          </a:xfrm>
        </p:spPr>
        <p:txBody>
          <a:bodyPr/>
          <a:lstStyle>
            <a:lvl1pPr>
              <a:defRPr sz="3000" b="1" i="0" baseline="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a:extLst>
              <a:ext uri="{FF2B5EF4-FFF2-40B4-BE49-F238E27FC236}">
                <a16:creationId xmlns:a16="http://schemas.microsoft.com/office/drawing/2014/main" id="{2F5217C8-0695-C743-B99E-7DD87443EEEF}"/>
              </a:ext>
            </a:extLst>
          </p:cNvPr>
          <p:cNvSpPr>
            <a:spLocks noGrp="1"/>
          </p:cNvSpPr>
          <p:nvPr>
            <p:ph type="body" sz="half" idx="2"/>
          </p:nvPr>
        </p:nvSpPr>
        <p:spPr>
          <a:xfrm>
            <a:off x="839788" y="232373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11" name="Date Placeholder 3">
            <a:extLst>
              <a:ext uri="{FF2B5EF4-FFF2-40B4-BE49-F238E27FC236}">
                <a16:creationId xmlns:a16="http://schemas.microsoft.com/office/drawing/2014/main" id="{EA0315DF-D018-6046-A511-DEE40D429EB2}"/>
              </a:ext>
            </a:extLst>
          </p:cNvPr>
          <p:cNvSpPr>
            <a:spLocks noGrp="1"/>
          </p:cNvSpPr>
          <p:nvPr>
            <p:ph type="dt" sz="half" idx="10"/>
          </p:nvPr>
        </p:nvSpPr>
        <p:spPr>
          <a:xfrm>
            <a:off x="740664" y="6356350"/>
            <a:ext cx="2743200" cy="365125"/>
          </a:xfrm>
          <a:prstGeom prst="rect">
            <a:avLst/>
          </a:prstGeom>
        </p:spPr>
        <p:txBody>
          <a:bodyPr/>
          <a:lstStyle>
            <a:lvl1pPr algn="l">
              <a:defRPr sz="1000">
                <a:solidFill>
                  <a:srgbClr val="002060"/>
                </a:solidFill>
              </a:defRPr>
            </a:lvl1pPr>
          </a:lstStyle>
          <a:p>
            <a:r>
              <a:rPr lang="en-GB"/>
              <a:t>Autism Berkshire – Talking sense about autism </a:t>
            </a:r>
            <a:endParaRPr lang="en-US" dirty="0"/>
          </a:p>
        </p:txBody>
      </p:sp>
      <p:sp>
        <p:nvSpPr>
          <p:cNvPr id="12" name="Footer Placeholder 4">
            <a:extLst>
              <a:ext uri="{FF2B5EF4-FFF2-40B4-BE49-F238E27FC236}">
                <a16:creationId xmlns:a16="http://schemas.microsoft.com/office/drawing/2014/main" id="{522245A0-466C-E545-98B2-8341720916DD}"/>
              </a:ext>
            </a:extLst>
          </p:cNvPr>
          <p:cNvSpPr>
            <a:spLocks noGrp="1"/>
          </p:cNvSpPr>
          <p:nvPr>
            <p:ph type="ftr" sz="quarter" idx="3"/>
          </p:nvPr>
        </p:nvSpPr>
        <p:spPr>
          <a:xfrm>
            <a:off x="3410712" y="6356350"/>
            <a:ext cx="4114800" cy="365125"/>
          </a:xfrm>
          <a:prstGeom prst="rect">
            <a:avLst/>
          </a:prstGeom>
        </p:spPr>
        <p:txBody>
          <a:bodyPr/>
          <a:lstStyle>
            <a:lvl1pPr algn="ctr">
              <a:defRPr sz="1000">
                <a:solidFill>
                  <a:srgbClr val="002060"/>
                </a:solidFill>
              </a:defRPr>
            </a:lvl1pPr>
          </a:lstStyle>
          <a:p>
            <a:fld id="{DD700FC8-250A-4A48-A7C5-1D0F218ABDF2}" type="datetime1">
              <a:rPr lang="en-GB" smtClean="0"/>
              <a:pPr/>
              <a:t>16/01/2025</a:t>
            </a:fld>
            <a:endParaRPr lang="en-US" dirty="0"/>
          </a:p>
        </p:txBody>
      </p:sp>
      <p:sp>
        <p:nvSpPr>
          <p:cNvPr id="13" name="Slide Number Placeholder 5">
            <a:extLst>
              <a:ext uri="{FF2B5EF4-FFF2-40B4-BE49-F238E27FC236}">
                <a16:creationId xmlns:a16="http://schemas.microsoft.com/office/drawing/2014/main" id="{C1ABE9A1-283D-1C46-9F97-D432D015F36E}"/>
              </a:ext>
            </a:extLst>
          </p:cNvPr>
          <p:cNvSpPr>
            <a:spLocks noGrp="1"/>
          </p:cNvSpPr>
          <p:nvPr>
            <p:ph type="sldNum" sz="quarter" idx="4"/>
          </p:nvPr>
        </p:nvSpPr>
        <p:spPr>
          <a:xfrm>
            <a:off x="7440168" y="6356350"/>
            <a:ext cx="2743200" cy="365125"/>
          </a:xfrm>
          <a:prstGeom prst="rect">
            <a:avLst/>
          </a:prstGeom>
        </p:spPr>
        <p:txBody>
          <a:bodyPr/>
          <a:lstStyle>
            <a:lvl1pPr algn="r">
              <a:defRPr sz="1000" baseline="0">
                <a:solidFill>
                  <a:srgbClr val="002060"/>
                </a:solidFill>
              </a:defRPr>
            </a:lvl1pPr>
          </a:lstStyle>
          <a:p>
            <a:fld id="{EAA3B1B7-2A6B-7F41-9E38-8EFF0B658E28}" type="slidenum">
              <a:rPr lang="en-US" smtClean="0"/>
              <a:pPr/>
              <a:t>‹#›</a:t>
            </a:fld>
            <a:endParaRPr lang="en-US" dirty="0"/>
          </a:p>
        </p:txBody>
      </p:sp>
    </p:spTree>
    <p:extLst>
      <p:ext uri="{BB962C8B-B14F-4D97-AF65-F5344CB8AC3E}">
        <p14:creationId xmlns:p14="http://schemas.microsoft.com/office/powerpoint/2010/main" val="3593431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0FF5AB-0DE5-304D-9D19-18991AB8886E}"/>
              </a:ext>
            </a:extLst>
          </p:cNvPr>
          <p:cNvSpPr>
            <a:spLocks noGrp="1"/>
          </p:cNvSpPr>
          <p:nvPr>
            <p:ph type="title"/>
          </p:nvPr>
        </p:nvSpPr>
        <p:spPr>
          <a:xfrm>
            <a:off x="839788" y="723530"/>
            <a:ext cx="3932237" cy="1600200"/>
          </a:xfrm>
        </p:spPr>
        <p:txBody>
          <a:bodyPr anchor="b">
            <a:normAutofit/>
          </a:bodyPr>
          <a:lstStyle>
            <a:lvl1pPr>
              <a:defRPr sz="3000" b="1" i="0" baseline="0"/>
            </a:lvl1pPr>
          </a:lstStyle>
          <a:p>
            <a:r>
              <a:rPr lang="en-GB" dirty="0"/>
              <a:t>Click to edit Master title style</a:t>
            </a:r>
            <a:endParaRPr lang="en-US" dirty="0"/>
          </a:p>
        </p:txBody>
      </p:sp>
      <p:sp>
        <p:nvSpPr>
          <p:cNvPr id="3" name="Picture Placeholder 2">
            <a:extLst>
              <a:ext uri="{FF2B5EF4-FFF2-40B4-BE49-F238E27FC236}">
                <a16:creationId xmlns:a16="http://schemas.microsoft.com/office/drawing/2014/main" id="{238EBA29-AB7F-C749-BED5-069DB4F2FE53}"/>
              </a:ext>
            </a:extLst>
          </p:cNvPr>
          <p:cNvSpPr>
            <a:spLocks noGrp="1"/>
          </p:cNvSpPr>
          <p:nvPr>
            <p:ph type="pic" idx="1"/>
          </p:nvPr>
        </p:nvSpPr>
        <p:spPr>
          <a:xfrm>
            <a:off x="5183188" y="125375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381D6D99-F8BF-6948-BD24-AE31D5A98311}"/>
              </a:ext>
            </a:extLst>
          </p:cNvPr>
          <p:cNvSpPr>
            <a:spLocks noGrp="1"/>
          </p:cNvSpPr>
          <p:nvPr>
            <p:ph type="body" sz="half" idx="2"/>
          </p:nvPr>
        </p:nvSpPr>
        <p:spPr>
          <a:xfrm>
            <a:off x="839788" y="232373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11" name="Date Placeholder 3">
            <a:extLst>
              <a:ext uri="{FF2B5EF4-FFF2-40B4-BE49-F238E27FC236}">
                <a16:creationId xmlns:a16="http://schemas.microsoft.com/office/drawing/2014/main" id="{1D090CA0-8B48-5A42-AB8C-1A7414D081FD}"/>
              </a:ext>
            </a:extLst>
          </p:cNvPr>
          <p:cNvSpPr>
            <a:spLocks noGrp="1"/>
          </p:cNvSpPr>
          <p:nvPr>
            <p:ph type="dt" sz="half" idx="10"/>
          </p:nvPr>
        </p:nvSpPr>
        <p:spPr>
          <a:xfrm>
            <a:off x="740664" y="6356350"/>
            <a:ext cx="2743200" cy="365125"/>
          </a:xfrm>
          <a:prstGeom prst="rect">
            <a:avLst/>
          </a:prstGeom>
        </p:spPr>
        <p:txBody>
          <a:bodyPr/>
          <a:lstStyle>
            <a:lvl1pPr algn="l">
              <a:defRPr sz="1000">
                <a:solidFill>
                  <a:srgbClr val="002060"/>
                </a:solidFill>
              </a:defRPr>
            </a:lvl1pPr>
          </a:lstStyle>
          <a:p>
            <a:r>
              <a:rPr lang="en-GB"/>
              <a:t>Autism Berkshire – Talking sense about autism </a:t>
            </a:r>
            <a:endParaRPr lang="en-US" dirty="0"/>
          </a:p>
        </p:txBody>
      </p:sp>
      <p:sp>
        <p:nvSpPr>
          <p:cNvPr id="12" name="Footer Placeholder 4">
            <a:extLst>
              <a:ext uri="{FF2B5EF4-FFF2-40B4-BE49-F238E27FC236}">
                <a16:creationId xmlns:a16="http://schemas.microsoft.com/office/drawing/2014/main" id="{67C6F16E-83C7-F846-ACD0-40F98658ABB7}"/>
              </a:ext>
            </a:extLst>
          </p:cNvPr>
          <p:cNvSpPr>
            <a:spLocks noGrp="1"/>
          </p:cNvSpPr>
          <p:nvPr>
            <p:ph type="ftr" sz="quarter" idx="3"/>
          </p:nvPr>
        </p:nvSpPr>
        <p:spPr>
          <a:xfrm>
            <a:off x="3410712" y="6356350"/>
            <a:ext cx="4114800" cy="365125"/>
          </a:xfrm>
          <a:prstGeom prst="rect">
            <a:avLst/>
          </a:prstGeom>
        </p:spPr>
        <p:txBody>
          <a:bodyPr/>
          <a:lstStyle>
            <a:lvl1pPr algn="ctr">
              <a:defRPr sz="1000">
                <a:solidFill>
                  <a:srgbClr val="002060"/>
                </a:solidFill>
              </a:defRPr>
            </a:lvl1pPr>
          </a:lstStyle>
          <a:p>
            <a:fld id="{DD700FC8-250A-4A48-A7C5-1D0F218ABDF2}" type="datetime1">
              <a:rPr lang="en-GB" smtClean="0"/>
              <a:pPr/>
              <a:t>16/01/2025</a:t>
            </a:fld>
            <a:endParaRPr lang="en-US" dirty="0"/>
          </a:p>
        </p:txBody>
      </p:sp>
      <p:sp>
        <p:nvSpPr>
          <p:cNvPr id="13" name="Slide Number Placeholder 5">
            <a:extLst>
              <a:ext uri="{FF2B5EF4-FFF2-40B4-BE49-F238E27FC236}">
                <a16:creationId xmlns:a16="http://schemas.microsoft.com/office/drawing/2014/main" id="{1AB20128-E3C6-1D44-93CB-3E23AD7245FF}"/>
              </a:ext>
            </a:extLst>
          </p:cNvPr>
          <p:cNvSpPr>
            <a:spLocks noGrp="1"/>
          </p:cNvSpPr>
          <p:nvPr>
            <p:ph type="sldNum" sz="quarter" idx="4"/>
          </p:nvPr>
        </p:nvSpPr>
        <p:spPr>
          <a:xfrm>
            <a:off x="7440168" y="6356350"/>
            <a:ext cx="2743200" cy="365125"/>
          </a:xfrm>
          <a:prstGeom prst="rect">
            <a:avLst/>
          </a:prstGeom>
        </p:spPr>
        <p:txBody>
          <a:bodyPr/>
          <a:lstStyle>
            <a:lvl1pPr algn="r">
              <a:defRPr sz="1000" baseline="0">
                <a:solidFill>
                  <a:srgbClr val="002060"/>
                </a:solidFill>
              </a:defRPr>
            </a:lvl1pPr>
          </a:lstStyle>
          <a:p>
            <a:fld id="{EAA3B1B7-2A6B-7F41-9E38-8EFF0B658E28}" type="slidenum">
              <a:rPr lang="en-US" smtClean="0"/>
              <a:pPr/>
              <a:t>‹#›</a:t>
            </a:fld>
            <a:endParaRPr lang="en-US" dirty="0"/>
          </a:p>
        </p:txBody>
      </p:sp>
    </p:spTree>
    <p:extLst>
      <p:ext uri="{BB962C8B-B14F-4D97-AF65-F5344CB8AC3E}">
        <p14:creationId xmlns:p14="http://schemas.microsoft.com/office/powerpoint/2010/main" val="4177431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01646C4-6832-A94D-BC07-ACB4112D37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9A012085-7133-9340-B848-7E5C29BF01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10" name="Picture 9">
            <a:extLst>
              <a:ext uri="{FF2B5EF4-FFF2-40B4-BE49-F238E27FC236}">
                <a16:creationId xmlns:a16="http://schemas.microsoft.com/office/drawing/2014/main" id="{837DA5AB-A332-5448-8C8C-406A44216DE1}"/>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0326624" y="4817927"/>
            <a:ext cx="1596125" cy="1493973"/>
          </a:xfrm>
          <a:prstGeom prst="rect">
            <a:avLst/>
          </a:prstGeom>
        </p:spPr>
      </p:pic>
      <p:cxnSp>
        <p:nvCxnSpPr>
          <p:cNvPr id="12" name="Straight Connector 11">
            <a:extLst>
              <a:ext uri="{FF2B5EF4-FFF2-40B4-BE49-F238E27FC236}">
                <a16:creationId xmlns:a16="http://schemas.microsoft.com/office/drawing/2014/main" id="{13845AF1-F503-0D4C-8F0E-6165908D6987}"/>
              </a:ext>
            </a:extLst>
          </p:cNvPr>
          <p:cNvCxnSpPr>
            <a:cxnSpLocks/>
          </p:cNvCxnSpPr>
          <p:nvPr userDrawn="1"/>
        </p:nvCxnSpPr>
        <p:spPr>
          <a:xfrm>
            <a:off x="0" y="6176963"/>
            <a:ext cx="10094976"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pic>
        <p:nvPicPr>
          <p:cNvPr id="17" name="Picture 16" descr="A picture containing text&#10;&#10;Description automatically generated">
            <a:extLst>
              <a:ext uri="{FF2B5EF4-FFF2-40B4-BE49-F238E27FC236}">
                <a16:creationId xmlns:a16="http://schemas.microsoft.com/office/drawing/2014/main" id="{98CC1E01-4B6A-8249-9721-0E328E7105EF}"/>
              </a:ext>
            </a:extLst>
          </p:cNvPr>
          <p:cNvPicPr>
            <a:picLocks noChangeAspect="1"/>
          </p:cNvPicPr>
          <p:nvPr userDrawn="1"/>
        </p:nvPicPr>
        <p:blipFill>
          <a:blip r:embed="rId12"/>
          <a:stretch>
            <a:fillRect/>
          </a:stretch>
        </p:blipFill>
        <p:spPr>
          <a:xfrm>
            <a:off x="10185943" y="211138"/>
            <a:ext cx="1736806" cy="1800542"/>
          </a:xfrm>
          <a:prstGeom prst="rect">
            <a:avLst/>
          </a:prstGeom>
        </p:spPr>
      </p:pic>
      <p:sp>
        <p:nvSpPr>
          <p:cNvPr id="19" name="Date Placeholder 3">
            <a:extLst>
              <a:ext uri="{FF2B5EF4-FFF2-40B4-BE49-F238E27FC236}">
                <a16:creationId xmlns:a16="http://schemas.microsoft.com/office/drawing/2014/main" id="{21711814-F66E-7C49-BAF7-12CF078FE439}"/>
              </a:ext>
            </a:extLst>
          </p:cNvPr>
          <p:cNvSpPr>
            <a:spLocks noGrp="1"/>
          </p:cNvSpPr>
          <p:nvPr>
            <p:ph type="dt" sz="half" idx="2"/>
          </p:nvPr>
        </p:nvSpPr>
        <p:spPr>
          <a:xfrm>
            <a:off x="740664" y="6356350"/>
            <a:ext cx="2743200" cy="365125"/>
          </a:xfrm>
          <a:prstGeom prst="rect">
            <a:avLst/>
          </a:prstGeom>
        </p:spPr>
        <p:txBody>
          <a:bodyPr/>
          <a:lstStyle>
            <a:lvl1pPr algn="l">
              <a:defRPr sz="1000">
                <a:solidFill>
                  <a:srgbClr val="002060"/>
                </a:solidFill>
              </a:defRPr>
            </a:lvl1pPr>
          </a:lstStyle>
          <a:p>
            <a:r>
              <a:rPr lang="en-GB"/>
              <a:t>Autism Berkshire – Talking sense about autism </a:t>
            </a:r>
            <a:endParaRPr lang="en-US" dirty="0"/>
          </a:p>
        </p:txBody>
      </p:sp>
      <p:sp>
        <p:nvSpPr>
          <p:cNvPr id="20" name="Footer Placeholder 4">
            <a:extLst>
              <a:ext uri="{FF2B5EF4-FFF2-40B4-BE49-F238E27FC236}">
                <a16:creationId xmlns:a16="http://schemas.microsoft.com/office/drawing/2014/main" id="{88C9F6E1-5674-8741-BFEA-004DB9E99ABE}"/>
              </a:ext>
            </a:extLst>
          </p:cNvPr>
          <p:cNvSpPr>
            <a:spLocks noGrp="1"/>
          </p:cNvSpPr>
          <p:nvPr>
            <p:ph type="ftr" sz="quarter" idx="3"/>
          </p:nvPr>
        </p:nvSpPr>
        <p:spPr>
          <a:xfrm>
            <a:off x="3410712" y="6356350"/>
            <a:ext cx="4114800" cy="365125"/>
          </a:xfrm>
          <a:prstGeom prst="rect">
            <a:avLst/>
          </a:prstGeom>
        </p:spPr>
        <p:txBody>
          <a:bodyPr/>
          <a:lstStyle>
            <a:lvl1pPr algn="ctr">
              <a:defRPr sz="1000">
                <a:solidFill>
                  <a:srgbClr val="002060"/>
                </a:solidFill>
              </a:defRPr>
            </a:lvl1pPr>
          </a:lstStyle>
          <a:p>
            <a:fld id="{DD700FC8-250A-4A48-A7C5-1D0F218ABDF2}" type="datetime1">
              <a:rPr lang="en-GB" smtClean="0"/>
              <a:pPr/>
              <a:t>16/01/2025</a:t>
            </a:fld>
            <a:endParaRPr lang="en-US" dirty="0"/>
          </a:p>
        </p:txBody>
      </p:sp>
      <p:sp>
        <p:nvSpPr>
          <p:cNvPr id="21" name="Slide Number Placeholder 5">
            <a:extLst>
              <a:ext uri="{FF2B5EF4-FFF2-40B4-BE49-F238E27FC236}">
                <a16:creationId xmlns:a16="http://schemas.microsoft.com/office/drawing/2014/main" id="{CB60436E-46C8-1F4A-A5F3-BC41DB055B8D}"/>
              </a:ext>
            </a:extLst>
          </p:cNvPr>
          <p:cNvSpPr>
            <a:spLocks noGrp="1"/>
          </p:cNvSpPr>
          <p:nvPr>
            <p:ph type="sldNum" sz="quarter" idx="4"/>
          </p:nvPr>
        </p:nvSpPr>
        <p:spPr>
          <a:xfrm>
            <a:off x="7440168" y="6356350"/>
            <a:ext cx="2743200" cy="365125"/>
          </a:xfrm>
          <a:prstGeom prst="rect">
            <a:avLst/>
          </a:prstGeom>
        </p:spPr>
        <p:txBody>
          <a:bodyPr/>
          <a:lstStyle>
            <a:lvl1pPr algn="r">
              <a:defRPr sz="1000" baseline="0">
                <a:solidFill>
                  <a:srgbClr val="002060"/>
                </a:solidFill>
              </a:defRPr>
            </a:lvl1pPr>
          </a:lstStyle>
          <a:p>
            <a:fld id="{EAA3B1B7-2A6B-7F41-9E38-8EFF0B658E28}" type="slidenum">
              <a:rPr lang="en-US" smtClean="0"/>
              <a:pPr/>
              <a:t>‹#›</a:t>
            </a:fld>
            <a:endParaRPr lang="en-US" dirty="0"/>
          </a:p>
        </p:txBody>
      </p:sp>
    </p:spTree>
    <p:extLst>
      <p:ext uri="{BB962C8B-B14F-4D97-AF65-F5344CB8AC3E}">
        <p14:creationId xmlns:p14="http://schemas.microsoft.com/office/powerpoint/2010/main" val="1914570397"/>
      </p:ext>
    </p:extLst>
  </p:cSld>
  <p:clrMap bg1="lt1" tx1="dk1" bg2="lt2" tx2="dk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801" r:id="rId6"/>
    <p:sldLayoutId id="2147483802" r:id="rId7"/>
    <p:sldLayoutId id="2147483803" r:id="rId8"/>
    <p:sldLayoutId id="2147483804" r:id="rId9"/>
  </p:sldLayoutIdLst>
  <p:hf hdr="0"/>
  <p:txStyles>
    <p:titleStyle>
      <a:lvl1pPr algn="l" defTabSz="914400" rtl="0" eaLnBrk="1" latinLnBrk="0" hangingPunct="1">
        <a:lnSpc>
          <a:spcPct val="90000"/>
        </a:lnSpc>
        <a:spcBef>
          <a:spcPct val="0"/>
        </a:spcBef>
        <a:buNone/>
        <a:defRPr sz="4400" kern="1200" baseline="0">
          <a:solidFill>
            <a:srgbClr val="002060"/>
          </a:solidFill>
          <a:latin typeface="Calibri" panose="020F050202020403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baseline="0">
          <a:solidFill>
            <a:srgbClr val="00206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baseline="0">
          <a:solidFill>
            <a:srgbClr val="002060"/>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baseline="0">
          <a:solidFill>
            <a:srgbClr val="002060"/>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baseline="0">
          <a:solidFill>
            <a:srgbClr val="002060"/>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baseline="0">
          <a:solidFill>
            <a:srgbClr val="00206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autismberkshire.org.uk/introducing-the-berkshire-adult-autism-support-servi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autismberkshire.org.uk/berkshire-west-autism-adhd-support-servic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E1532-F39A-704C-8DBA-0DE1249356E0}"/>
              </a:ext>
            </a:extLst>
          </p:cNvPr>
          <p:cNvSpPr>
            <a:spLocks noGrp="1"/>
          </p:cNvSpPr>
          <p:nvPr>
            <p:ph type="ctrTitle"/>
          </p:nvPr>
        </p:nvSpPr>
        <p:spPr>
          <a:xfrm>
            <a:off x="5085625" y="3158804"/>
            <a:ext cx="7210546" cy="2833564"/>
          </a:xfrm>
        </p:spPr>
        <p:txBody>
          <a:bodyPr>
            <a:normAutofit/>
          </a:bodyPr>
          <a:lstStyle/>
          <a:p>
            <a:pPr algn="l"/>
            <a:r>
              <a:rPr lang="en-GB" sz="3600" b="0" dirty="0"/>
              <a:t>Reading Patient Voices</a:t>
            </a:r>
            <a:br>
              <a:rPr lang="en-GB" sz="3600" b="0" dirty="0"/>
            </a:br>
            <a:r>
              <a:rPr lang="en-GB" sz="3600" b="0" dirty="0"/>
              <a:t>January 2025</a:t>
            </a:r>
            <a:endParaRPr lang="en-US" sz="3600" b="0" dirty="0">
              <a:solidFill>
                <a:srgbClr val="002060"/>
              </a:solidFill>
              <a:latin typeface="+mn-lt"/>
            </a:endParaRPr>
          </a:p>
        </p:txBody>
      </p:sp>
      <p:pic>
        <p:nvPicPr>
          <p:cNvPr id="8" name="Picture 7" descr="A picture containing background pattern&#10;&#10;Description automatically generated">
            <a:extLst>
              <a:ext uri="{FF2B5EF4-FFF2-40B4-BE49-F238E27FC236}">
                <a16:creationId xmlns:a16="http://schemas.microsoft.com/office/drawing/2014/main" id="{94F4D4BF-FB22-DC49-85FD-73FAA4ECD5DF}"/>
              </a:ext>
            </a:extLst>
          </p:cNvPr>
          <p:cNvPicPr>
            <a:picLocks noChangeAspect="1"/>
          </p:cNvPicPr>
          <p:nvPr/>
        </p:nvPicPr>
        <p:blipFill>
          <a:blip r:embed="rId2"/>
          <a:stretch>
            <a:fillRect/>
          </a:stretch>
        </p:blipFill>
        <p:spPr>
          <a:xfrm>
            <a:off x="708646" y="865632"/>
            <a:ext cx="4488946" cy="5285232"/>
          </a:xfrm>
          <a:prstGeom prst="rect">
            <a:avLst/>
          </a:prstGeom>
        </p:spPr>
      </p:pic>
      <p:pic>
        <p:nvPicPr>
          <p:cNvPr id="5" name="Picture 4" descr="A white rectangular sign with green and blue text&#10;&#10;Description automatically generated">
            <a:extLst>
              <a:ext uri="{FF2B5EF4-FFF2-40B4-BE49-F238E27FC236}">
                <a16:creationId xmlns:a16="http://schemas.microsoft.com/office/drawing/2014/main" id="{743D62C2-23C3-91EA-1227-CA1E60009A0E}"/>
              </a:ext>
            </a:extLst>
          </p:cNvPr>
          <p:cNvPicPr>
            <a:picLocks noChangeAspect="1"/>
          </p:cNvPicPr>
          <p:nvPr/>
        </p:nvPicPr>
        <p:blipFill>
          <a:blip r:embed="rId3"/>
          <a:stretch>
            <a:fillRect/>
          </a:stretch>
        </p:blipFill>
        <p:spPr>
          <a:xfrm>
            <a:off x="5659615" y="473888"/>
            <a:ext cx="6286500" cy="3781425"/>
          </a:xfrm>
          <a:prstGeom prst="rect">
            <a:avLst/>
          </a:prstGeom>
        </p:spPr>
      </p:pic>
    </p:spTree>
    <p:extLst>
      <p:ext uri="{BB962C8B-B14F-4D97-AF65-F5344CB8AC3E}">
        <p14:creationId xmlns:p14="http://schemas.microsoft.com/office/powerpoint/2010/main" val="1858309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8D648-E39F-A1D3-95EA-AF795E508C8F}"/>
              </a:ext>
            </a:extLst>
          </p:cNvPr>
          <p:cNvSpPr>
            <a:spLocks noGrp="1"/>
          </p:cNvSpPr>
          <p:nvPr>
            <p:ph type="title"/>
          </p:nvPr>
        </p:nvSpPr>
        <p:spPr/>
        <p:txBody>
          <a:bodyPr/>
          <a:lstStyle/>
          <a:p>
            <a:r>
              <a:rPr lang="en-GB" dirty="0"/>
              <a:t>Jane Stanford-Beale MBE FRSA</a:t>
            </a:r>
          </a:p>
        </p:txBody>
      </p:sp>
      <p:sp>
        <p:nvSpPr>
          <p:cNvPr id="3" name="Content Placeholder 2">
            <a:extLst>
              <a:ext uri="{FF2B5EF4-FFF2-40B4-BE49-F238E27FC236}">
                <a16:creationId xmlns:a16="http://schemas.microsoft.com/office/drawing/2014/main" id="{AF9B37F1-C7B6-8858-119B-D6AC792CDB6F}"/>
              </a:ext>
            </a:extLst>
          </p:cNvPr>
          <p:cNvSpPr>
            <a:spLocks noGrp="1"/>
          </p:cNvSpPr>
          <p:nvPr>
            <p:ph idx="1"/>
          </p:nvPr>
        </p:nvSpPr>
        <p:spPr>
          <a:xfrm>
            <a:off x="838200" y="1618938"/>
            <a:ext cx="10515600" cy="4913132"/>
          </a:xfrm>
        </p:spPr>
        <p:txBody>
          <a:bodyPr/>
          <a:lstStyle/>
          <a:p>
            <a:r>
              <a:rPr lang="en-GB" dirty="0"/>
              <a:t>CEO at Autism Berkshire</a:t>
            </a:r>
          </a:p>
          <a:p>
            <a:r>
              <a:rPr lang="en-GB" dirty="0"/>
              <a:t>National Autistic Society licensed trainer</a:t>
            </a:r>
          </a:p>
          <a:p>
            <a:r>
              <a:rPr lang="en-GB" dirty="0"/>
              <a:t>National Autism Trainer Programme Adult Community Mental Health setting trainer</a:t>
            </a:r>
          </a:p>
          <a:p>
            <a:r>
              <a:rPr lang="en-GB" dirty="0"/>
              <a:t>2024 Member of the Quality Improvement Programme (QIP) at Prospect Park to improve the inpatient experience for autistic adults </a:t>
            </a:r>
          </a:p>
          <a:p>
            <a:pPr lvl="1"/>
            <a:r>
              <a:rPr lang="en-GB" dirty="0"/>
              <a:t>launch of Sensory Trolleys, </a:t>
            </a:r>
          </a:p>
          <a:p>
            <a:pPr lvl="1"/>
            <a:r>
              <a:rPr lang="en-GB" dirty="0"/>
              <a:t>Training Turbos for targeted patient’s sensory needs, </a:t>
            </a:r>
          </a:p>
          <a:p>
            <a:pPr lvl="1"/>
            <a:r>
              <a:rPr lang="en-GB" dirty="0"/>
              <a:t>predictable timetabling and Autism Champions on the wards</a:t>
            </a:r>
          </a:p>
          <a:p>
            <a:pPr lvl="1"/>
            <a:r>
              <a:rPr lang="en-GB" dirty="0">
                <a:solidFill>
                  <a:srgbClr val="FF0000"/>
                </a:solidFill>
              </a:rPr>
              <a:t>Outcome fewer restrictive practices against autistic patients</a:t>
            </a:r>
          </a:p>
        </p:txBody>
      </p:sp>
      <p:sp>
        <p:nvSpPr>
          <p:cNvPr id="4" name="Date Placeholder 3">
            <a:extLst>
              <a:ext uri="{FF2B5EF4-FFF2-40B4-BE49-F238E27FC236}">
                <a16:creationId xmlns:a16="http://schemas.microsoft.com/office/drawing/2014/main" id="{CAAE9078-F42B-6C56-42C6-7C2EC148FAC7}"/>
              </a:ext>
            </a:extLst>
          </p:cNvPr>
          <p:cNvSpPr>
            <a:spLocks noGrp="1"/>
          </p:cNvSpPr>
          <p:nvPr>
            <p:ph type="dt" sz="half" idx="2"/>
          </p:nvPr>
        </p:nvSpPr>
        <p:spPr/>
        <p:txBody>
          <a:bodyPr/>
          <a:lstStyle/>
          <a:p>
            <a:r>
              <a:rPr lang="en-GB"/>
              <a:t>Autism Berkshire – Talking sense about autism </a:t>
            </a:r>
            <a:endParaRPr lang="en-US" dirty="0"/>
          </a:p>
        </p:txBody>
      </p:sp>
      <p:sp>
        <p:nvSpPr>
          <p:cNvPr id="5" name="Footer Placeholder 4">
            <a:extLst>
              <a:ext uri="{FF2B5EF4-FFF2-40B4-BE49-F238E27FC236}">
                <a16:creationId xmlns:a16="http://schemas.microsoft.com/office/drawing/2014/main" id="{B2523DE5-3AB4-5040-EA62-A7378FABE816}"/>
              </a:ext>
            </a:extLst>
          </p:cNvPr>
          <p:cNvSpPr>
            <a:spLocks noGrp="1"/>
          </p:cNvSpPr>
          <p:nvPr>
            <p:ph type="ftr" sz="quarter" idx="3"/>
          </p:nvPr>
        </p:nvSpPr>
        <p:spPr/>
        <p:txBody>
          <a:bodyPr/>
          <a:lstStyle/>
          <a:p>
            <a:fld id="{DD700FC8-250A-4A48-A7C5-1D0F218ABDF2}" type="datetime1">
              <a:rPr lang="en-GB" smtClean="0"/>
              <a:pPr/>
              <a:t>16/01/2025</a:t>
            </a:fld>
            <a:endParaRPr lang="en-US" dirty="0"/>
          </a:p>
        </p:txBody>
      </p:sp>
      <p:sp>
        <p:nvSpPr>
          <p:cNvPr id="6" name="Slide Number Placeholder 5">
            <a:extLst>
              <a:ext uri="{FF2B5EF4-FFF2-40B4-BE49-F238E27FC236}">
                <a16:creationId xmlns:a16="http://schemas.microsoft.com/office/drawing/2014/main" id="{0008281A-1EFC-D53C-624B-302526FDEC03}"/>
              </a:ext>
            </a:extLst>
          </p:cNvPr>
          <p:cNvSpPr>
            <a:spLocks noGrp="1"/>
          </p:cNvSpPr>
          <p:nvPr>
            <p:ph type="sldNum" sz="quarter" idx="4"/>
          </p:nvPr>
        </p:nvSpPr>
        <p:spPr/>
        <p:txBody>
          <a:bodyPr/>
          <a:lstStyle/>
          <a:p>
            <a:fld id="{EAA3B1B7-2A6B-7F41-9E38-8EFF0B658E28}" type="slidenum">
              <a:rPr lang="en-US" smtClean="0"/>
              <a:pPr/>
              <a:t>2</a:t>
            </a:fld>
            <a:endParaRPr lang="en-US" dirty="0"/>
          </a:p>
        </p:txBody>
      </p:sp>
    </p:spTree>
    <p:extLst>
      <p:ext uri="{BB962C8B-B14F-4D97-AF65-F5344CB8AC3E}">
        <p14:creationId xmlns:p14="http://schemas.microsoft.com/office/powerpoint/2010/main" val="1257212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EE627-AE44-353F-2733-C8B6045638F1}"/>
              </a:ext>
            </a:extLst>
          </p:cNvPr>
          <p:cNvSpPr>
            <a:spLocks noGrp="1"/>
          </p:cNvSpPr>
          <p:nvPr>
            <p:ph type="title"/>
          </p:nvPr>
        </p:nvSpPr>
        <p:spPr>
          <a:xfrm>
            <a:off x="838200" y="720233"/>
            <a:ext cx="10515600" cy="772666"/>
          </a:xfrm>
        </p:spPr>
        <p:txBody>
          <a:bodyPr/>
          <a:lstStyle/>
          <a:p>
            <a:r>
              <a:rPr lang="en-GB" b="1" i="0" dirty="0">
                <a:solidFill>
                  <a:srgbClr val="212B32"/>
                </a:solidFill>
                <a:effectLst/>
                <a:latin typeface="Frutiger W01"/>
              </a:rPr>
              <a:t>What is autism?</a:t>
            </a:r>
            <a:endParaRPr lang="en-GB" dirty="0"/>
          </a:p>
        </p:txBody>
      </p:sp>
      <p:sp>
        <p:nvSpPr>
          <p:cNvPr id="3" name="Content Placeholder 2">
            <a:extLst>
              <a:ext uri="{FF2B5EF4-FFF2-40B4-BE49-F238E27FC236}">
                <a16:creationId xmlns:a16="http://schemas.microsoft.com/office/drawing/2014/main" id="{1D59D8F1-D4C1-0945-B5EF-42BFF881DD41}"/>
              </a:ext>
            </a:extLst>
          </p:cNvPr>
          <p:cNvSpPr>
            <a:spLocks noGrp="1"/>
          </p:cNvSpPr>
          <p:nvPr>
            <p:ph idx="1"/>
          </p:nvPr>
        </p:nvSpPr>
        <p:spPr>
          <a:xfrm>
            <a:off x="838200" y="1492899"/>
            <a:ext cx="10515600" cy="5039171"/>
          </a:xfrm>
        </p:spPr>
        <p:txBody>
          <a:bodyPr>
            <a:normAutofit fontScale="25000" lnSpcReduction="20000"/>
          </a:bodyPr>
          <a:lstStyle/>
          <a:p>
            <a:pPr>
              <a:lnSpc>
                <a:spcPct val="120000"/>
              </a:lnSpc>
              <a:spcAft>
                <a:spcPts val="1000"/>
              </a:spcAft>
            </a:pPr>
            <a:r>
              <a:rPr lang="en-GB" sz="8000" dirty="0"/>
              <a:t>Autism is also known as:</a:t>
            </a:r>
          </a:p>
          <a:p>
            <a:pPr lvl="1">
              <a:lnSpc>
                <a:spcPct val="120000"/>
              </a:lnSpc>
              <a:spcBef>
                <a:spcPts val="1000"/>
              </a:spcBef>
              <a:spcAft>
                <a:spcPts val="1000"/>
              </a:spcAft>
            </a:pPr>
            <a:r>
              <a:rPr lang="en-GB" sz="8000" dirty="0"/>
              <a:t>Autism spectrum condition (ASC) or Autism spectrum disorder (ASD) (many autistic people say they are not disordered so do not want the term used)  or Asperger’s syndrome</a:t>
            </a:r>
            <a:r>
              <a:rPr lang="en-GB" sz="9600" dirty="0"/>
              <a:t>. </a:t>
            </a:r>
          </a:p>
          <a:p>
            <a:pPr lvl="1">
              <a:lnSpc>
                <a:spcPct val="120000"/>
              </a:lnSpc>
              <a:spcBef>
                <a:spcPts val="1000"/>
              </a:spcBef>
              <a:spcAft>
                <a:spcPts val="1000"/>
              </a:spcAft>
            </a:pPr>
            <a:r>
              <a:rPr lang="en-GB" sz="8000" dirty="0"/>
              <a:t>Now Neurodiversity! We take a strength-based approach, not disability.</a:t>
            </a:r>
          </a:p>
          <a:p>
            <a:pPr algn="l">
              <a:lnSpc>
                <a:spcPct val="120000"/>
              </a:lnSpc>
              <a:spcAft>
                <a:spcPts val="600"/>
              </a:spcAft>
            </a:pPr>
            <a:r>
              <a:rPr lang="en-GB" sz="8000" dirty="0"/>
              <a:t>It is a neurodevelopmental condition that people are born with.</a:t>
            </a:r>
          </a:p>
          <a:p>
            <a:pPr algn="l">
              <a:lnSpc>
                <a:spcPct val="120000"/>
              </a:lnSpc>
              <a:spcAft>
                <a:spcPts val="600"/>
              </a:spcAft>
            </a:pPr>
            <a:r>
              <a:rPr lang="en-GB" sz="8000" dirty="0"/>
              <a:t>Some people may not notice differences until later in childhood or adulthood.</a:t>
            </a:r>
          </a:p>
          <a:p>
            <a:pPr algn="l">
              <a:lnSpc>
                <a:spcPct val="120000"/>
              </a:lnSpc>
              <a:spcAft>
                <a:spcPts val="600"/>
              </a:spcAft>
            </a:pPr>
            <a:r>
              <a:rPr lang="en-GB" sz="8000" dirty="0"/>
              <a:t>Clinicians are aware autism can present in different ways for different people and groups (e.g. in women)</a:t>
            </a:r>
          </a:p>
          <a:p>
            <a:pPr algn="l">
              <a:lnSpc>
                <a:spcPct val="120000"/>
              </a:lnSpc>
              <a:spcAft>
                <a:spcPts val="600"/>
              </a:spcAft>
            </a:pPr>
            <a:r>
              <a:rPr lang="en-GB" sz="8000" dirty="0"/>
              <a:t>Autism Berkshire Adult Support Service </a:t>
            </a:r>
            <a:r>
              <a:rPr lang="en-GB" sz="8000" dirty="0">
                <a:hlinkClick r:id="rId2"/>
              </a:rPr>
              <a:t>Introducing the Berkshire Adult Autism Support Service - Autism Berkshire</a:t>
            </a:r>
            <a:endParaRPr lang="en-GB" sz="8000" dirty="0"/>
          </a:p>
          <a:p>
            <a:pPr algn="l">
              <a:lnSpc>
                <a:spcPct val="120000"/>
              </a:lnSpc>
              <a:spcAft>
                <a:spcPts val="1200"/>
              </a:spcAft>
            </a:pPr>
            <a:endParaRPr lang="en-GB" sz="9600" dirty="0"/>
          </a:p>
          <a:p>
            <a:pPr algn="l">
              <a:lnSpc>
                <a:spcPct val="120000"/>
              </a:lnSpc>
              <a:spcAft>
                <a:spcPts val="1800"/>
              </a:spcAft>
            </a:pPr>
            <a:endParaRPr lang="en-GB" sz="9600" dirty="0"/>
          </a:p>
          <a:p>
            <a:pPr algn="l">
              <a:lnSpc>
                <a:spcPct val="120000"/>
              </a:lnSpc>
              <a:spcAft>
                <a:spcPts val="1800"/>
              </a:spcAft>
            </a:pPr>
            <a:endParaRPr lang="en-GB" sz="9600" dirty="0"/>
          </a:p>
          <a:p>
            <a:endParaRPr lang="en-GB" dirty="0"/>
          </a:p>
        </p:txBody>
      </p:sp>
      <p:sp>
        <p:nvSpPr>
          <p:cNvPr id="4" name="Date Placeholder 3">
            <a:extLst>
              <a:ext uri="{FF2B5EF4-FFF2-40B4-BE49-F238E27FC236}">
                <a16:creationId xmlns:a16="http://schemas.microsoft.com/office/drawing/2014/main" id="{A6F2DD3D-657F-7C37-9937-0B7D8C0CEE5A}"/>
              </a:ext>
            </a:extLst>
          </p:cNvPr>
          <p:cNvSpPr>
            <a:spLocks noGrp="1"/>
          </p:cNvSpPr>
          <p:nvPr>
            <p:ph type="dt" sz="half" idx="2"/>
          </p:nvPr>
        </p:nvSpPr>
        <p:spPr/>
        <p:txBody>
          <a:bodyPr/>
          <a:lstStyle/>
          <a:p>
            <a:r>
              <a:rPr lang="en-GB" dirty="0"/>
              <a:t>Autism Berkshire – Talking sense about autism </a:t>
            </a:r>
            <a:endParaRPr lang="en-US" dirty="0"/>
          </a:p>
        </p:txBody>
      </p:sp>
      <p:sp>
        <p:nvSpPr>
          <p:cNvPr id="5" name="Footer Placeholder 4">
            <a:extLst>
              <a:ext uri="{FF2B5EF4-FFF2-40B4-BE49-F238E27FC236}">
                <a16:creationId xmlns:a16="http://schemas.microsoft.com/office/drawing/2014/main" id="{07DE6418-F5AE-C04E-26C3-DFB154E65E52}"/>
              </a:ext>
            </a:extLst>
          </p:cNvPr>
          <p:cNvSpPr>
            <a:spLocks noGrp="1"/>
          </p:cNvSpPr>
          <p:nvPr>
            <p:ph type="ftr" sz="quarter" idx="3"/>
          </p:nvPr>
        </p:nvSpPr>
        <p:spPr/>
        <p:txBody>
          <a:bodyPr/>
          <a:lstStyle/>
          <a:p>
            <a:fld id="{DD700FC8-250A-4A48-A7C5-1D0F218ABDF2}" type="datetime1">
              <a:rPr lang="en-GB" smtClean="0"/>
              <a:pPr/>
              <a:t>16/01/2025</a:t>
            </a:fld>
            <a:endParaRPr lang="en-US" dirty="0"/>
          </a:p>
        </p:txBody>
      </p:sp>
      <p:sp>
        <p:nvSpPr>
          <p:cNvPr id="6" name="Slide Number Placeholder 5">
            <a:extLst>
              <a:ext uri="{FF2B5EF4-FFF2-40B4-BE49-F238E27FC236}">
                <a16:creationId xmlns:a16="http://schemas.microsoft.com/office/drawing/2014/main" id="{4903BBBC-4DCE-1A8F-9047-B68584284DE8}"/>
              </a:ext>
            </a:extLst>
          </p:cNvPr>
          <p:cNvSpPr>
            <a:spLocks noGrp="1"/>
          </p:cNvSpPr>
          <p:nvPr>
            <p:ph type="sldNum" sz="quarter" idx="4"/>
          </p:nvPr>
        </p:nvSpPr>
        <p:spPr/>
        <p:txBody>
          <a:bodyPr/>
          <a:lstStyle/>
          <a:p>
            <a:fld id="{EAA3B1B7-2A6B-7F41-9E38-8EFF0B658E28}" type="slidenum">
              <a:rPr lang="en-US" smtClean="0"/>
              <a:pPr/>
              <a:t>3</a:t>
            </a:fld>
            <a:endParaRPr lang="en-US" dirty="0"/>
          </a:p>
        </p:txBody>
      </p:sp>
    </p:spTree>
    <p:extLst>
      <p:ext uri="{BB962C8B-B14F-4D97-AF65-F5344CB8AC3E}">
        <p14:creationId xmlns:p14="http://schemas.microsoft.com/office/powerpoint/2010/main" val="3945811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50DCE-5907-D8BF-480F-D97873C01F24}"/>
              </a:ext>
            </a:extLst>
          </p:cNvPr>
          <p:cNvSpPr>
            <a:spLocks noGrp="1"/>
          </p:cNvSpPr>
          <p:nvPr>
            <p:ph type="title"/>
          </p:nvPr>
        </p:nvSpPr>
        <p:spPr>
          <a:xfrm>
            <a:off x="838200" y="720233"/>
            <a:ext cx="10515600" cy="688689"/>
          </a:xfrm>
        </p:spPr>
        <p:txBody>
          <a:bodyPr>
            <a:normAutofit/>
          </a:bodyPr>
          <a:lstStyle/>
          <a:p>
            <a:r>
              <a:rPr lang="en-GB" b="1" i="0" dirty="0">
                <a:solidFill>
                  <a:srgbClr val="212B32"/>
                </a:solidFill>
                <a:effectLst/>
                <a:latin typeface="Frutiger W01"/>
              </a:rPr>
              <a:t>Challenges</a:t>
            </a:r>
            <a:endParaRPr lang="en-GB" dirty="0"/>
          </a:p>
        </p:txBody>
      </p:sp>
      <p:sp>
        <p:nvSpPr>
          <p:cNvPr id="3" name="Content Placeholder 2">
            <a:extLst>
              <a:ext uri="{FF2B5EF4-FFF2-40B4-BE49-F238E27FC236}">
                <a16:creationId xmlns:a16="http://schemas.microsoft.com/office/drawing/2014/main" id="{F573DADE-59AE-7DED-A91D-6CD17EC30B4A}"/>
              </a:ext>
            </a:extLst>
          </p:cNvPr>
          <p:cNvSpPr>
            <a:spLocks noGrp="1"/>
          </p:cNvSpPr>
          <p:nvPr>
            <p:ph idx="1"/>
          </p:nvPr>
        </p:nvSpPr>
        <p:spPr>
          <a:xfrm>
            <a:off x="838200" y="1586204"/>
            <a:ext cx="10515600" cy="4945866"/>
          </a:xfrm>
        </p:spPr>
        <p:txBody>
          <a:bodyPr>
            <a:normAutofit fontScale="92500" lnSpcReduction="10000"/>
          </a:bodyPr>
          <a:lstStyle/>
          <a:p>
            <a:pPr algn="l">
              <a:spcAft>
                <a:spcPts val="1800"/>
              </a:spcAft>
            </a:pPr>
            <a:r>
              <a:rPr lang="en-GB" b="0" i="0" dirty="0">
                <a:solidFill>
                  <a:srgbClr val="212B32"/>
                </a:solidFill>
                <a:effectLst/>
                <a:latin typeface="Frutiger W01"/>
              </a:rPr>
              <a:t>Autistic people often share similar challenges across their life, including in education, employment, and social relationships.</a:t>
            </a:r>
          </a:p>
          <a:p>
            <a:pPr lvl="1">
              <a:spcAft>
                <a:spcPts val="600"/>
              </a:spcAft>
            </a:pPr>
            <a:r>
              <a:rPr lang="en-GB" b="0" i="0" dirty="0">
                <a:solidFill>
                  <a:srgbClr val="212B32"/>
                </a:solidFill>
                <a:effectLst/>
                <a:latin typeface="Frutiger W01"/>
              </a:rPr>
              <a:t>finding social situations tiring and difficult</a:t>
            </a:r>
          </a:p>
          <a:p>
            <a:pPr lvl="1">
              <a:spcAft>
                <a:spcPts val="600"/>
              </a:spcAft>
            </a:pPr>
            <a:r>
              <a:rPr lang="en-GB" b="0" i="0" dirty="0">
                <a:solidFill>
                  <a:srgbClr val="212B32"/>
                </a:solidFill>
                <a:effectLst/>
                <a:latin typeface="Frutiger W01"/>
              </a:rPr>
              <a:t>struggling to understand what other people feel, intend or mean</a:t>
            </a:r>
          </a:p>
          <a:p>
            <a:pPr lvl="1">
              <a:spcAft>
                <a:spcPts val="600"/>
              </a:spcAft>
            </a:pPr>
            <a:r>
              <a:rPr lang="en-GB" b="0" i="0" dirty="0">
                <a:solidFill>
                  <a:srgbClr val="212B32"/>
                </a:solidFill>
                <a:effectLst/>
                <a:latin typeface="Frutiger W01"/>
              </a:rPr>
              <a:t>finding it difficult to deal with changes in their plans or environments</a:t>
            </a:r>
          </a:p>
          <a:p>
            <a:pPr lvl="1">
              <a:spcAft>
                <a:spcPts val="600"/>
              </a:spcAft>
            </a:pPr>
            <a:r>
              <a:rPr lang="en-GB" b="0" i="0" dirty="0">
                <a:solidFill>
                  <a:srgbClr val="212B32"/>
                </a:solidFill>
                <a:effectLst/>
                <a:latin typeface="Frutiger W01"/>
              </a:rPr>
              <a:t>preferring to follow rules and routines, having a need for predictability</a:t>
            </a:r>
          </a:p>
          <a:p>
            <a:pPr lvl="1">
              <a:spcAft>
                <a:spcPts val="600"/>
              </a:spcAft>
            </a:pPr>
            <a:r>
              <a:rPr lang="en-GB" b="0" i="0" dirty="0">
                <a:solidFill>
                  <a:srgbClr val="212B32"/>
                </a:solidFill>
                <a:effectLst/>
                <a:latin typeface="Frutiger W01"/>
              </a:rPr>
              <a:t>becoming absorbed in interests to an extent that can interfere with relationships or activities</a:t>
            </a:r>
          </a:p>
          <a:p>
            <a:pPr lvl="1">
              <a:spcAft>
                <a:spcPts val="1800"/>
              </a:spcAft>
            </a:pPr>
            <a:r>
              <a:rPr lang="en-GB" b="0" i="0" dirty="0">
                <a:solidFill>
                  <a:srgbClr val="212B32"/>
                </a:solidFill>
                <a:effectLst/>
                <a:latin typeface="Frutiger W01"/>
              </a:rPr>
              <a:t>being over (hyper) or under (hypo) sensitive to certain sensory stimuli (e.g. sounds, lighting, smells, textures or bodily sensations)</a:t>
            </a:r>
          </a:p>
          <a:p>
            <a:pPr lvl="1">
              <a:spcAft>
                <a:spcPts val="1800"/>
              </a:spcAft>
            </a:pPr>
            <a:r>
              <a:rPr lang="en-GB" b="0" i="0" dirty="0">
                <a:solidFill>
                  <a:srgbClr val="212B32"/>
                </a:solidFill>
                <a:effectLst/>
                <a:latin typeface="Frutiger W01"/>
              </a:rPr>
              <a:t>Autistic people are more likely to be diagnosed with anxiety or depression.</a:t>
            </a:r>
          </a:p>
          <a:p>
            <a:endParaRPr lang="en-GB" dirty="0"/>
          </a:p>
        </p:txBody>
      </p:sp>
      <p:sp>
        <p:nvSpPr>
          <p:cNvPr id="4" name="Date Placeholder 3">
            <a:extLst>
              <a:ext uri="{FF2B5EF4-FFF2-40B4-BE49-F238E27FC236}">
                <a16:creationId xmlns:a16="http://schemas.microsoft.com/office/drawing/2014/main" id="{BE839C32-001E-DEC3-1685-1A108D953D75}"/>
              </a:ext>
            </a:extLst>
          </p:cNvPr>
          <p:cNvSpPr>
            <a:spLocks noGrp="1"/>
          </p:cNvSpPr>
          <p:nvPr>
            <p:ph type="dt" sz="half" idx="2"/>
          </p:nvPr>
        </p:nvSpPr>
        <p:spPr/>
        <p:txBody>
          <a:bodyPr/>
          <a:lstStyle/>
          <a:p>
            <a:r>
              <a:rPr lang="en-GB"/>
              <a:t>Autism Berkshire – Talking sense about autism </a:t>
            </a:r>
            <a:endParaRPr lang="en-US" dirty="0"/>
          </a:p>
        </p:txBody>
      </p:sp>
      <p:sp>
        <p:nvSpPr>
          <p:cNvPr id="5" name="Footer Placeholder 4">
            <a:extLst>
              <a:ext uri="{FF2B5EF4-FFF2-40B4-BE49-F238E27FC236}">
                <a16:creationId xmlns:a16="http://schemas.microsoft.com/office/drawing/2014/main" id="{97563BD5-D4F6-916F-CD84-991E467F687C}"/>
              </a:ext>
            </a:extLst>
          </p:cNvPr>
          <p:cNvSpPr>
            <a:spLocks noGrp="1"/>
          </p:cNvSpPr>
          <p:nvPr>
            <p:ph type="ftr" sz="quarter" idx="3"/>
          </p:nvPr>
        </p:nvSpPr>
        <p:spPr/>
        <p:txBody>
          <a:bodyPr/>
          <a:lstStyle/>
          <a:p>
            <a:fld id="{DD700FC8-250A-4A48-A7C5-1D0F218ABDF2}" type="datetime1">
              <a:rPr lang="en-GB" smtClean="0"/>
              <a:pPr/>
              <a:t>16/01/2025</a:t>
            </a:fld>
            <a:endParaRPr lang="en-US" dirty="0"/>
          </a:p>
        </p:txBody>
      </p:sp>
      <p:sp>
        <p:nvSpPr>
          <p:cNvPr id="6" name="Slide Number Placeholder 5">
            <a:extLst>
              <a:ext uri="{FF2B5EF4-FFF2-40B4-BE49-F238E27FC236}">
                <a16:creationId xmlns:a16="http://schemas.microsoft.com/office/drawing/2014/main" id="{BE81468F-2C3D-88C0-00F4-FC9A78C1F686}"/>
              </a:ext>
            </a:extLst>
          </p:cNvPr>
          <p:cNvSpPr>
            <a:spLocks noGrp="1"/>
          </p:cNvSpPr>
          <p:nvPr>
            <p:ph type="sldNum" sz="quarter" idx="4"/>
          </p:nvPr>
        </p:nvSpPr>
        <p:spPr/>
        <p:txBody>
          <a:bodyPr/>
          <a:lstStyle/>
          <a:p>
            <a:fld id="{EAA3B1B7-2A6B-7F41-9E38-8EFF0B658E28}" type="slidenum">
              <a:rPr lang="en-US" smtClean="0"/>
              <a:pPr/>
              <a:t>4</a:t>
            </a:fld>
            <a:endParaRPr lang="en-US" dirty="0"/>
          </a:p>
        </p:txBody>
      </p:sp>
    </p:spTree>
    <p:extLst>
      <p:ext uri="{BB962C8B-B14F-4D97-AF65-F5344CB8AC3E}">
        <p14:creationId xmlns:p14="http://schemas.microsoft.com/office/powerpoint/2010/main" val="840232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60B08-FF71-762D-2E91-02E2ECC28888}"/>
              </a:ext>
            </a:extLst>
          </p:cNvPr>
          <p:cNvSpPr>
            <a:spLocks noGrp="1"/>
          </p:cNvSpPr>
          <p:nvPr>
            <p:ph type="title"/>
          </p:nvPr>
        </p:nvSpPr>
        <p:spPr/>
        <p:txBody>
          <a:bodyPr/>
          <a:lstStyle/>
          <a:p>
            <a:r>
              <a:rPr lang="en-GB" dirty="0"/>
              <a:t>Strengths</a:t>
            </a:r>
          </a:p>
        </p:txBody>
      </p:sp>
      <p:sp>
        <p:nvSpPr>
          <p:cNvPr id="3" name="Content Placeholder 2">
            <a:extLst>
              <a:ext uri="{FF2B5EF4-FFF2-40B4-BE49-F238E27FC236}">
                <a16:creationId xmlns:a16="http://schemas.microsoft.com/office/drawing/2014/main" id="{789D928C-3C8F-7E39-523B-8A2F9592113F}"/>
              </a:ext>
            </a:extLst>
          </p:cNvPr>
          <p:cNvSpPr>
            <a:spLocks noGrp="1"/>
          </p:cNvSpPr>
          <p:nvPr>
            <p:ph idx="1"/>
          </p:nvPr>
        </p:nvSpPr>
        <p:spPr/>
        <p:txBody>
          <a:bodyPr/>
          <a:lstStyle/>
          <a:p>
            <a:r>
              <a:rPr lang="en-GB" dirty="0"/>
              <a:t>Love of routines, can be very dependable employees</a:t>
            </a:r>
          </a:p>
          <a:p>
            <a:r>
              <a:rPr lang="en-GB" dirty="0"/>
              <a:t>Good attention to detail</a:t>
            </a:r>
          </a:p>
          <a:p>
            <a:r>
              <a:rPr lang="en-GB" dirty="0"/>
              <a:t>Very loyal and stay in post for longer than the average worker</a:t>
            </a:r>
          </a:p>
          <a:p>
            <a:r>
              <a:rPr lang="en-GB" dirty="0"/>
              <a:t>Most whistleblowers are autistic</a:t>
            </a:r>
          </a:p>
          <a:p>
            <a:r>
              <a:rPr lang="en-GB" dirty="0"/>
              <a:t>Black and white understanding of rules </a:t>
            </a:r>
            <a:r>
              <a:rPr lang="en-GB" dirty="0" err="1"/>
              <a:t>eg</a:t>
            </a:r>
            <a:r>
              <a:rPr lang="en-GB" dirty="0"/>
              <a:t> traffic officers</a:t>
            </a:r>
          </a:p>
          <a:p>
            <a:r>
              <a:rPr lang="en-GB" dirty="0"/>
              <a:t>Many lawyers, police officers, surgeons, accountants and auditors are also autistic, and very good at their jobs!</a:t>
            </a:r>
          </a:p>
        </p:txBody>
      </p:sp>
      <p:sp>
        <p:nvSpPr>
          <p:cNvPr id="4" name="Date Placeholder 3">
            <a:extLst>
              <a:ext uri="{FF2B5EF4-FFF2-40B4-BE49-F238E27FC236}">
                <a16:creationId xmlns:a16="http://schemas.microsoft.com/office/drawing/2014/main" id="{15C14CBF-8FE2-90DF-B9AA-46B35F601B34}"/>
              </a:ext>
            </a:extLst>
          </p:cNvPr>
          <p:cNvSpPr>
            <a:spLocks noGrp="1"/>
          </p:cNvSpPr>
          <p:nvPr>
            <p:ph type="dt" sz="half" idx="2"/>
          </p:nvPr>
        </p:nvSpPr>
        <p:spPr/>
        <p:txBody>
          <a:bodyPr/>
          <a:lstStyle/>
          <a:p>
            <a:r>
              <a:rPr lang="en-GB"/>
              <a:t>Autism Berkshire – Talking sense about autism </a:t>
            </a:r>
            <a:endParaRPr lang="en-US" dirty="0"/>
          </a:p>
        </p:txBody>
      </p:sp>
      <p:sp>
        <p:nvSpPr>
          <p:cNvPr id="5" name="Footer Placeholder 4">
            <a:extLst>
              <a:ext uri="{FF2B5EF4-FFF2-40B4-BE49-F238E27FC236}">
                <a16:creationId xmlns:a16="http://schemas.microsoft.com/office/drawing/2014/main" id="{FC3CBD51-80E3-FD88-EA9B-6464E0D43291}"/>
              </a:ext>
            </a:extLst>
          </p:cNvPr>
          <p:cNvSpPr>
            <a:spLocks noGrp="1"/>
          </p:cNvSpPr>
          <p:nvPr>
            <p:ph type="ftr" sz="quarter" idx="3"/>
          </p:nvPr>
        </p:nvSpPr>
        <p:spPr/>
        <p:txBody>
          <a:bodyPr/>
          <a:lstStyle/>
          <a:p>
            <a:fld id="{DD700FC8-250A-4A48-A7C5-1D0F218ABDF2}" type="datetime1">
              <a:rPr lang="en-GB" smtClean="0"/>
              <a:pPr/>
              <a:t>16/01/2025</a:t>
            </a:fld>
            <a:endParaRPr lang="en-US" dirty="0"/>
          </a:p>
        </p:txBody>
      </p:sp>
      <p:sp>
        <p:nvSpPr>
          <p:cNvPr id="6" name="Slide Number Placeholder 5">
            <a:extLst>
              <a:ext uri="{FF2B5EF4-FFF2-40B4-BE49-F238E27FC236}">
                <a16:creationId xmlns:a16="http://schemas.microsoft.com/office/drawing/2014/main" id="{C0F2E288-5BD1-B949-333F-AD805F320B87}"/>
              </a:ext>
            </a:extLst>
          </p:cNvPr>
          <p:cNvSpPr>
            <a:spLocks noGrp="1"/>
          </p:cNvSpPr>
          <p:nvPr>
            <p:ph type="sldNum" sz="quarter" idx="4"/>
          </p:nvPr>
        </p:nvSpPr>
        <p:spPr/>
        <p:txBody>
          <a:bodyPr/>
          <a:lstStyle/>
          <a:p>
            <a:fld id="{EAA3B1B7-2A6B-7F41-9E38-8EFF0B658E28}" type="slidenum">
              <a:rPr lang="en-US" smtClean="0"/>
              <a:pPr/>
              <a:t>5</a:t>
            </a:fld>
            <a:endParaRPr lang="en-US" dirty="0"/>
          </a:p>
        </p:txBody>
      </p:sp>
    </p:spTree>
    <p:extLst>
      <p:ext uri="{BB962C8B-B14F-4D97-AF65-F5344CB8AC3E}">
        <p14:creationId xmlns:p14="http://schemas.microsoft.com/office/powerpoint/2010/main" val="4229936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98896-0F27-C4F8-4C3C-34F4AD559BF9}"/>
              </a:ext>
            </a:extLst>
          </p:cNvPr>
          <p:cNvSpPr>
            <a:spLocks noGrp="1"/>
          </p:cNvSpPr>
          <p:nvPr>
            <p:ph type="title"/>
          </p:nvPr>
        </p:nvSpPr>
        <p:spPr/>
        <p:txBody>
          <a:bodyPr>
            <a:normAutofit fontScale="90000"/>
          </a:bodyPr>
          <a:lstStyle/>
          <a:p>
            <a:r>
              <a:rPr lang="en-GB" dirty="0"/>
              <a:t>THRIVE MODEL – ANNA FREUD</a:t>
            </a:r>
            <a:br>
              <a:rPr lang="en-GB" dirty="0"/>
            </a:br>
            <a:r>
              <a:rPr lang="en-GB" sz="3100" dirty="0"/>
              <a:t>Needs lead, graduated support, whilst on waiting list and, post diagnosis support. Strength based, social model.</a:t>
            </a:r>
            <a:br>
              <a:rPr lang="en-GB" sz="3100" dirty="0"/>
            </a:br>
            <a:endParaRPr lang="en-GB" sz="3100" dirty="0"/>
          </a:p>
        </p:txBody>
      </p:sp>
      <p:sp>
        <p:nvSpPr>
          <p:cNvPr id="4" name="Date Placeholder 3">
            <a:extLst>
              <a:ext uri="{FF2B5EF4-FFF2-40B4-BE49-F238E27FC236}">
                <a16:creationId xmlns:a16="http://schemas.microsoft.com/office/drawing/2014/main" id="{DCFB8F55-5D45-73DF-AD6D-82690F5DC2F9}"/>
              </a:ext>
            </a:extLst>
          </p:cNvPr>
          <p:cNvSpPr>
            <a:spLocks noGrp="1"/>
          </p:cNvSpPr>
          <p:nvPr>
            <p:ph type="dt" sz="half" idx="2"/>
          </p:nvPr>
        </p:nvSpPr>
        <p:spPr/>
        <p:txBody>
          <a:bodyPr/>
          <a:lstStyle/>
          <a:p>
            <a:r>
              <a:rPr lang="en-GB"/>
              <a:t>Autism Berkshire – Talking sense about autism </a:t>
            </a:r>
            <a:endParaRPr lang="en-US" dirty="0"/>
          </a:p>
        </p:txBody>
      </p:sp>
      <p:sp>
        <p:nvSpPr>
          <p:cNvPr id="5" name="Footer Placeholder 4">
            <a:extLst>
              <a:ext uri="{FF2B5EF4-FFF2-40B4-BE49-F238E27FC236}">
                <a16:creationId xmlns:a16="http://schemas.microsoft.com/office/drawing/2014/main" id="{4B0C648A-7375-52D2-9848-903999754849}"/>
              </a:ext>
            </a:extLst>
          </p:cNvPr>
          <p:cNvSpPr>
            <a:spLocks noGrp="1"/>
          </p:cNvSpPr>
          <p:nvPr>
            <p:ph type="ftr" sz="quarter" idx="3"/>
          </p:nvPr>
        </p:nvSpPr>
        <p:spPr/>
        <p:txBody>
          <a:bodyPr/>
          <a:lstStyle/>
          <a:p>
            <a:fld id="{DD700FC8-250A-4A48-A7C5-1D0F218ABDF2}" type="datetime1">
              <a:rPr lang="en-GB" smtClean="0"/>
              <a:pPr/>
              <a:t>16/01/2025</a:t>
            </a:fld>
            <a:endParaRPr lang="en-US" dirty="0"/>
          </a:p>
        </p:txBody>
      </p:sp>
      <p:sp>
        <p:nvSpPr>
          <p:cNvPr id="6" name="Slide Number Placeholder 5">
            <a:extLst>
              <a:ext uri="{FF2B5EF4-FFF2-40B4-BE49-F238E27FC236}">
                <a16:creationId xmlns:a16="http://schemas.microsoft.com/office/drawing/2014/main" id="{936598FA-A36D-DC44-5D58-6C030F1C63FA}"/>
              </a:ext>
            </a:extLst>
          </p:cNvPr>
          <p:cNvSpPr>
            <a:spLocks noGrp="1"/>
          </p:cNvSpPr>
          <p:nvPr>
            <p:ph type="sldNum" sz="quarter" idx="4"/>
          </p:nvPr>
        </p:nvSpPr>
        <p:spPr/>
        <p:txBody>
          <a:bodyPr/>
          <a:lstStyle/>
          <a:p>
            <a:fld id="{EAA3B1B7-2A6B-7F41-9E38-8EFF0B658E28}" type="slidenum">
              <a:rPr lang="en-US" smtClean="0"/>
              <a:pPr/>
              <a:t>6</a:t>
            </a:fld>
            <a:endParaRPr lang="en-US" dirty="0"/>
          </a:p>
        </p:txBody>
      </p:sp>
      <p:sp>
        <p:nvSpPr>
          <p:cNvPr id="7" name="Rectangle 2">
            <a:extLst>
              <a:ext uri="{FF2B5EF4-FFF2-40B4-BE49-F238E27FC236}">
                <a16:creationId xmlns:a16="http://schemas.microsoft.com/office/drawing/2014/main" id="{FA568392-ED83-BAF5-6989-CCE4F23F9813}"/>
              </a:ext>
            </a:extLst>
          </p:cNvPr>
          <p:cNvSpPr>
            <a:spLocks noChangeArrowheads="1"/>
          </p:cNvSpPr>
          <p:nvPr/>
        </p:nvSpPr>
        <p:spPr bwMode="auto">
          <a:xfrm>
            <a:off x="2764538" y="204579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8" name="Diagram 7">
            <a:extLst>
              <a:ext uri="{FF2B5EF4-FFF2-40B4-BE49-F238E27FC236}">
                <a16:creationId xmlns:a16="http://schemas.microsoft.com/office/drawing/2014/main" id="{A05C307D-0C76-48B6-BA78-621D1760AA75}"/>
              </a:ext>
            </a:extLst>
          </p:cNvPr>
          <p:cNvGraphicFramePr/>
          <p:nvPr>
            <p:extLst>
              <p:ext uri="{D42A27DB-BD31-4B8C-83A1-F6EECF244321}">
                <p14:modId xmlns:p14="http://schemas.microsoft.com/office/powerpoint/2010/main" val="264201465"/>
              </p:ext>
            </p:extLst>
          </p:nvPr>
        </p:nvGraphicFramePr>
        <p:xfrm>
          <a:off x="1533525" y="1915429"/>
          <a:ext cx="8324850" cy="40919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Oval 8">
            <a:extLst>
              <a:ext uri="{FF2B5EF4-FFF2-40B4-BE49-F238E27FC236}">
                <a16:creationId xmlns:a16="http://schemas.microsoft.com/office/drawing/2014/main" id="{1D8AC85C-7F9A-8EFF-9E5B-51BB018F1005}"/>
              </a:ext>
            </a:extLst>
          </p:cNvPr>
          <p:cNvSpPr/>
          <p:nvPr/>
        </p:nvSpPr>
        <p:spPr>
          <a:xfrm>
            <a:off x="4867275" y="3625714"/>
            <a:ext cx="1657350" cy="671402"/>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THRIVING</a:t>
            </a:r>
          </a:p>
        </p:txBody>
      </p:sp>
    </p:spTree>
    <p:extLst>
      <p:ext uri="{BB962C8B-B14F-4D97-AF65-F5344CB8AC3E}">
        <p14:creationId xmlns:p14="http://schemas.microsoft.com/office/powerpoint/2010/main" val="305865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0E67D-6C1A-713F-B870-C31C71278EC4}"/>
              </a:ext>
            </a:extLst>
          </p:cNvPr>
          <p:cNvSpPr>
            <a:spLocks noGrp="1"/>
          </p:cNvSpPr>
          <p:nvPr>
            <p:ph type="title"/>
          </p:nvPr>
        </p:nvSpPr>
        <p:spPr/>
        <p:txBody>
          <a:bodyPr/>
          <a:lstStyle/>
          <a:p>
            <a:r>
              <a:rPr lang="en-GB" sz="4000" dirty="0"/>
              <a:t>Case studies </a:t>
            </a:r>
            <a:r>
              <a:rPr lang="en-GB" dirty="0"/>
              <a:t>1</a:t>
            </a:r>
          </a:p>
        </p:txBody>
      </p:sp>
      <p:sp>
        <p:nvSpPr>
          <p:cNvPr id="3" name="Content Placeholder 2">
            <a:extLst>
              <a:ext uri="{FF2B5EF4-FFF2-40B4-BE49-F238E27FC236}">
                <a16:creationId xmlns:a16="http://schemas.microsoft.com/office/drawing/2014/main" id="{1AA3235C-E27E-2F57-5673-D8D0DC5739F7}"/>
              </a:ext>
            </a:extLst>
          </p:cNvPr>
          <p:cNvSpPr>
            <a:spLocks noGrp="1"/>
          </p:cNvSpPr>
          <p:nvPr>
            <p:ph idx="1"/>
          </p:nvPr>
        </p:nvSpPr>
        <p:spPr>
          <a:xfrm>
            <a:off x="838200" y="1786430"/>
            <a:ext cx="10515600" cy="4351338"/>
          </a:xfrm>
        </p:spPr>
        <p:txBody>
          <a:bodyPr>
            <a:normAutofit/>
          </a:bodyPr>
          <a:lstStyle/>
          <a:p>
            <a:pPr marL="0" indent="0">
              <a:lnSpc>
                <a:spcPct val="115000"/>
              </a:lnSpc>
              <a:spcAft>
                <a:spcPts val="1000"/>
              </a:spcAft>
              <a:buNone/>
            </a:pPr>
            <a:r>
              <a:rPr lang="en-GB" sz="1400" dirty="0">
                <a:effectLst/>
                <a:latin typeface="Arial" panose="020B0604020202020204" pitchFamily="34" charset="0"/>
                <a:ea typeface="Calibri" panose="020F0502020204030204" pitchFamily="34" charset="0"/>
                <a:cs typeface="Times New Roman" panose="02020603050405020304" pitchFamily="18" charset="0"/>
              </a:rPr>
              <a:t>T comes to the Atrium Drop Ins with her support dog. For her first visit, she just came in and observed the group. At the next session she was able to speak to Michelle. Now she attends regularly and welcomes new members to the group. </a:t>
            </a:r>
          </a:p>
          <a:p>
            <a:pPr marL="0" indent="0">
              <a:lnSpc>
                <a:spcPct val="115000"/>
              </a:lnSpc>
              <a:spcAft>
                <a:spcPts val="1000"/>
              </a:spcAft>
              <a:buNone/>
            </a:pPr>
            <a:r>
              <a:rPr lang="en-GB" sz="1400" dirty="0">
                <a:effectLst/>
                <a:latin typeface="Arial" panose="020B0604020202020204" pitchFamily="34" charset="0"/>
                <a:ea typeface="Calibri" panose="020F0502020204030204" pitchFamily="34" charset="0"/>
                <a:cs typeface="Times New Roman" panose="02020603050405020304" pitchFamily="18" charset="0"/>
              </a:rPr>
              <a:t>T has attended the workshops, which she found hard going. She said they were a lot to take in, and she needed time to reflect and accept the information. T was diagnosed in her 40s so has found it difficult to accept that she was not diagnosed earlier in her life and did not have support through her education and employment.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Aft>
                <a:spcPts val="1000"/>
              </a:spcAft>
              <a:buNone/>
            </a:pPr>
            <a:r>
              <a:rPr lang="en-GB" sz="1400" dirty="0">
                <a:effectLst/>
                <a:latin typeface="Arial" panose="020B0604020202020204" pitchFamily="34" charset="0"/>
                <a:ea typeface="Calibri" panose="020F0502020204030204" pitchFamily="34" charset="0"/>
                <a:cs typeface="Times New Roman" panose="02020603050405020304" pitchFamily="18" charset="0"/>
              </a:rPr>
              <a:t>Sadly her partner passed away at the end of May, and Michelle gave her support around securing her tenancy and signposted her to </a:t>
            </a:r>
            <a:r>
              <a:rPr lang="en-GB" sz="1400" dirty="0" err="1">
                <a:effectLst/>
                <a:latin typeface="Arial" panose="020B0604020202020204" pitchFamily="34" charset="0"/>
                <a:ea typeface="Calibri" panose="020F0502020204030204" pitchFamily="34" charset="0"/>
                <a:cs typeface="Times New Roman" panose="02020603050405020304" pitchFamily="18" charset="0"/>
              </a:rPr>
              <a:t>Communicare</a:t>
            </a:r>
            <a:r>
              <a:rPr lang="en-GB" sz="1400" dirty="0">
                <a:effectLst/>
                <a:latin typeface="Arial" panose="020B0604020202020204" pitchFamily="34" charset="0"/>
                <a:ea typeface="Calibri" panose="020F0502020204030204" pitchFamily="34" charset="0"/>
                <a:cs typeface="Times New Roman" panose="02020603050405020304" pitchFamily="18" charset="0"/>
              </a:rPr>
              <a:t> for benefits support.</a:t>
            </a:r>
          </a:p>
          <a:p>
            <a:pPr marL="0" indent="0">
              <a:lnSpc>
                <a:spcPct val="115000"/>
              </a:lnSpc>
              <a:spcAft>
                <a:spcPts val="1000"/>
              </a:spcAft>
              <a:buNone/>
            </a:pPr>
            <a:r>
              <a:rPr lang="en-GB" sz="1400" dirty="0">
                <a:latin typeface="Arial" panose="020B0604020202020204" pitchFamily="34" charset="0"/>
                <a:ea typeface="Calibri" panose="020F0502020204030204" pitchFamily="34" charset="0"/>
                <a:cs typeface="Times New Roman" panose="02020603050405020304" pitchFamily="18" charset="0"/>
              </a:rPr>
              <a:t>T is feeling much stronger and has had some training to become a Peer Mentor at the Atrium Drop In sessions in Reading.</a:t>
            </a:r>
            <a:endParaRPr lang="en-GB" sz="1400" dirty="0"/>
          </a:p>
        </p:txBody>
      </p:sp>
      <p:sp>
        <p:nvSpPr>
          <p:cNvPr id="4" name="Date Placeholder 3">
            <a:extLst>
              <a:ext uri="{FF2B5EF4-FFF2-40B4-BE49-F238E27FC236}">
                <a16:creationId xmlns:a16="http://schemas.microsoft.com/office/drawing/2014/main" id="{AF5D791F-7828-F8D6-90DC-4B6CC51ECD77}"/>
              </a:ext>
            </a:extLst>
          </p:cNvPr>
          <p:cNvSpPr>
            <a:spLocks noGrp="1"/>
          </p:cNvSpPr>
          <p:nvPr>
            <p:ph type="dt" sz="half" idx="2"/>
          </p:nvPr>
        </p:nvSpPr>
        <p:spPr/>
        <p:txBody>
          <a:bodyPr/>
          <a:lstStyle/>
          <a:p>
            <a:r>
              <a:rPr lang="en-GB"/>
              <a:t>Autism Berkshire – Talking sense about autism </a:t>
            </a:r>
            <a:endParaRPr lang="en-US" dirty="0"/>
          </a:p>
        </p:txBody>
      </p:sp>
      <p:sp>
        <p:nvSpPr>
          <p:cNvPr id="5" name="Footer Placeholder 4">
            <a:extLst>
              <a:ext uri="{FF2B5EF4-FFF2-40B4-BE49-F238E27FC236}">
                <a16:creationId xmlns:a16="http://schemas.microsoft.com/office/drawing/2014/main" id="{0C23F52A-C829-924C-0578-3F2267F364FD}"/>
              </a:ext>
            </a:extLst>
          </p:cNvPr>
          <p:cNvSpPr>
            <a:spLocks noGrp="1"/>
          </p:cNvSpPr>
          <p:nvPr>
            <p:ph type="ftr" sz="quarter" idx="3"/>
          </p:nvPr>
        </p:nvSpPr>
        <p:spPr/>
        <p:txBody>
          <a:bodyPr/>
          <a:lstStyle/>
          <a:p>
            <a:fld id="{DD700FC8-250A-4A48-A7C5-1D0F218ABDF2}" type="datetime1">
              <a:rPr lang="en-GB" smtClean="0"/>
              <a:pPr/>
              <a:t>16/01/2025</a:t>
            </a:fld>
            <a:endParaRPr lang="en-US" dirty="0"/>
          </a:p>
        </p:txBody>
      </p:sp>
      <p:sp>
        <p:nvSpPr>
          <p:cNvPr id="6" name="Slide Number Placeholder 5">
            <a:extLst>
              <a:ext uri="{FF2B5EF4-FFF2-40B4-BE49-F238E27FC236}">
                <a16:creationId xmlns:a16="http://schemas.microsoft.com/office/drawing/2014/main" id="{F8867DC8-D6F6-83E0-B32A-B78E19487AC8}"/>
              </a:ext>
            </a:extLst>
          </p:cNvPr>
          <p:cNvSpPr>
            <a:spLocks noGrp="1"/>
          </p:cNvSpPr>
          <p:nvPr>
            <p:ph type="sldNum" sz="quarter" idx="4"/>
          </p:nvPr>
        </p:nvSpPr>
        <p:spPr/>
        <p:txBody>
          <a:bodyPr/>
          <a:lstStyle/>
          <a:p>
            <a:fld id="{EAA3B1B7-2A6B-7F41-9E38-8EFF0B658E28}" type="slidenum">
              <a:rPr lang="en-US" smtClean="0"/>
              <a:pPr/>
              <a:t>7</a:t>
            </a:fld>
            <a:endParaRPr lang="en-US" dirty="0"/>
          </a:p>
        </p:txBody>
      </p:sp>
    </p:spTree>
    <p:extLst>
      <p:ext uri="{BB962C8B-B14F-4D97-AF65-F5344CB8AC3E}">
        <p14:creationId xmlns:p14="http://schemas.microsoft.com/office/powerpoint/2010/main" val="1638112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E9B20-03A7-46D9-441B-F8A2264CFE18}"/>
              </a:ext>
            </a:extLst>
          </p:cNvPr>
          <p:cNvSpPr>
            <a:spLocks noGrp="1"/>
          </p:cNvSpPr>
          <p:nvPr>
            <p:ph type="title"/>
          </p:nvPr>
        </p:nvSpPr>
        <p:spPr>
          <a:xfrm>
            <a:off x="838200" y="720232"/>
            <a:ext cx="10515600" cy="660699"/>
          </a:xfrm>
        </p:spPr>
        <p:txBody>
          <a:bodyPr>
            <a:normAutofit/>
          </a:bodyPr>
          <a:lstStyle/>
          <a:p>
            <a:r>
              <a:rPr lang="en-GB" sz="3600" dirty="0"/>
              <a:t>Case studies 2</a:t>
            </a:r>
          </a:p>
        </p:txBody>
      </p:sp>
      <p:sp>
        <p:nvSpPr>
          <p:cNvPr id="3" name="Content Placeholder 2">
            <a:extLst>
              <a:ext uri="{FF2B5EF4-FFF2-40B4-BE49-F238E27FC236}">
                <a16:creationId xmlns:a16="http://schemas.microsoft.com/office/drawing/2014/main" id="{735B6ABB-A7EB-FDFC-2783-8467E53C3122}"/>
              </a:ext>
            </a:extLst>
          </p:cNvPr>
          <p:cNvSpPr>
            <a:spLocks noGrp="1"/>
          </p:cNvSpPr>
          <p:nvPr>
            <p:ph idx="1"/>
          </p:nvPr>
        </p:nvSpPr>
        <p:spPr>
          <a:xfrm>
            <a:off x="838200" y="1492898"/>
            <a:ext cx="10274559" cy="5039172"/>
          </a:xfrm>
        </p:spPr>
        <p:txBody>
          <a:bodyPr>
            <a:normAutofit/>
          </a:bodyPr>
          <a:lstStyle/>
          <a:p>
            <a:pPr marL="0" indent="0">
              <a:lnSpc>
                <a:spcPct val="115000"/>
              </a:lnSpc>
              <a:spcAft>
                <a:spcPts val="1000"/>
              </a:spcAft>
              <a:buNone/>
            </a:pPr>
            <a:r>
              <a:rPr lang="en-GB" sz="1400" dirty="0">
                <a:effectLst/>
                <a:latin typeface="Arial" panose="020B0604020202020204" pitchFamily="34" charset="0"/>
                <a:ea typeface="Calibri" panose="020F0502020204030204" pitchFamily="34" charset="0"/>
                <a:cs typeface="Times New Roman" panose="02020603050405020304" pitchFamily="18" charset="0"/>
              </a:rPr>
              <a:t>N 22 self referred herself to us after Michelle and Jane were invited to speak to a church group in Caversham. N had been diagnosed with autism at 12, when she went to secondary school, and had an EHCP but was not doing anything following leaving Reading College the previous summer. She had applied for jobs but was not successful. N was interested in working in catering. Jane followed up with Maggie Buckley SEND Manager in Reading and confirmed that the EHCP was still valid that N could apply for a “Supported Internship”. </a:t>
            </a:r>
          </a:p>
          <a:p>
            <a:pPr marL="0" indent="0">
              <a:lnSpc>
                <a:spcPct val="115000"/>
              </a:lnSpc>
              <a:spcAft>
                <a:spcPts val="1000"/>
              </a:spcAft>
              <a:buNone/>
            </a:pPr>
            <a:r>
              <a:rPr lang="en-GB" sz="1400" dirty="0">
                <a:effectLst/>
                <a:latin typeface="Arial" panose="020B0604020202020204" pitchFamily="34" charset="0"/>
                <a:ea typeface="Calibri" panose="020F0502020204030204" pitchFamily="34" charset="0"/>
                <a:cs typeface="Times New Roman" panose="02020603050405020304" pitchFamily="18" charset="0"/>
              </a:rPr>
              <a:t>Sadly N’s mother became seriously ill and then died unexpectedly in following a short stay at the Duchess of Kent House. She took comfort in knowing that N was being supported by Autism Berkshire and was being put forward for a Supported Internship.</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Aft>
                <a:spcPts val="1000"/>
              </a:spcAft>
              <a:buNone/>
            </a:pPr>
            <a:r>
              <a:rPr lang="en-GB" sz="1400" dirty="0">
                <a:effectLst/>
                <a:latin typeface="Arial" panose="020B0604020202020204" pitchFamily="34" charset="0"/>
                <a:ea typeface="Calibri" panose="020F0502020204030204" pitchFamily="34" charset="0"/>
                <a:cs typeface="Times New Roman" panose="02020603050405020304" pitchFamily="18" charset="0"/>
              </a:rPr>
              <a:t>N and her father have been regular visitors to the Drop In sessions at the Atrium. Jane was able to give support around arranging the funeral. He was also anxious about dealing with financial matters and Jane was able to guide him </a:t>
            </a:r>
            <a:r>
              <a:rPr lang="en-GB" sz="1400" dirty="0">
                <a:latin typeface="Arial" panose="020B0604020202020204" pitchFamily="34" charset="0"/>
                <a:ea typeface="Calibri" panose="020F0502020204030204" pitchFamily="34" charset="0"/>
                <a:cs typeface="Times New Roman" panose="02020603050405020304" pitchFamily="18" charset="0"/>
              </a:rPr>
              <a:t>as she had p</a:t>
            </a:r>
            <a:r>
              <a:rPr lang="en-GB" sz="1400" dirty="0">
                <a:effectLst/>
                <a:latin typeface="Arial" panose="020B0604020202020204" pitchFamily="34" charset="0"/>
                <a:ea typeface="Calibri" panose="020F0502020204030204" pitchFamily="34" charset="0"/>
                <a:cs typeface="Times New Roman" panose="02020603050405020304" pitchFamily="18" charset="0"/>
              </a:rPr>
              <a:t>reviously worked in a High Street bank and has financial advice qualifications. The father was also referred to the Martyn Lewis website Money Saving Expert to the “Difficult Conversations section”.</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Aft>
                <a:spcPts val="1000"/>
              </a:spcAft>
              <a:buNone/>
            </a:pPr>
            <a:r>
              <a:rPr lang="en-GB" sz="1400" dirty="0">
                <a:effectLst/>
                <a:latin typeface="Arial" panose="020B0604020202020204" pitchFamily="34" charset="0"/>
                <a:ea typeface="Calibri" panose="020F0502020204030204" pitchFamily="34" charset="0"/>
                <a:cs typeface="Times New Roman" panose="02020603050405020304" pitchFamily="18" charset="0"/>
              </a:rPr>
              <a:t>N has started to attend the summer art classes in Maidenhead and is enjoying them. She </a:t>
            </a:r>
            <a:r>
              <a:rPr lang="en-GB" sz="1400" dirty="0">
                <a:latin typeface="Arial" panose="020B0604020202020204" pitchFamily="34" charset="0"/>
                <a:ea typeface="Calibri" panose="020F0502020204030204" pitchFamily="34" charset="0"/>
                <a:cs typeface="Times New Roman" panose="02020603050405020304" pitchFamily="18" charset="0"/>
              </a:rPr>
              <a:t>has started </a:t>
            </a:r>
            <a:r>
              <a:rPr lang="en-GB" sz="1400" dirty="0">
                <a:effectLst/>
                <a:latin typeface="Arial" panose="020B0604020202020204" pitchFamily="34" charset="0"/>
                <a:ea typeface="Calibri" panose="020F0502020204030204" pitchFamily="34" charset="0"/>
                <a:cs typeface="Times New Roman" panose="02020603050405020304" pitchFamily="18" charset="0"/>
              </a:rPr>
              <a:t>her internship </a:t>
            </a:r>
            <a:r>
              <a:rPr lang="en-GB" sz="1400" dirty="0">
                <a:latin typeface="Arial" panose="020B0604020202020204" pitchFamily="34" charset="0"/>
                <a:ea typeface="Calibri" panose="020F0502020204030204" pitchFamily="34" charset="0"/>
                <a:cs typeface="Times New Roman" panose="02020603050405020304" pitchFamily="18" charset="0"/>
              </a:rPr>
              <a:t>and </a:t>
            </a:r>
            <a:r>
              <a:rPr lang="en-GB" sz="1400" dirty="0">
                <a:effectLst/>
                <a:latin typeface="Arial" panose="020B0604020202020204" pitchFamily="34" charset="0"/>
                <a:ea typeface="Calibri" panose="020F0502020204030204" pitchFamily="34" charset="0"/>
                <a:cs typeface="Times New Roman" panose="02020603050405020304" pitchFamily="18" charset="0"/>
              </a:rPr>
              <a:t> with the Shaw Trust is feeling very positive about the future. Feedback from her first two placements is that both employers would offer her a full-time job.</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endParaRPr lang="en-GB" sz="1400" dirty="0"/>
          </a:p>
        </p:txBody>
      </p:sp>
      <p:sp>
        <p:nvSpPr>
          <p:cNvPr id="4" name="Date Placeholder 3">
            <a:extLst>
              <a:ext uri="{FF2B5EF4-FFF2-40B4-BE49-F238E27FC236}">
                <a16:creationId xmlns:a16="http://schemas.microsoft.com/office/drawing/2014/main" id="{BD314E07-A4BA-1667-B719-979FC6BDCC30}"/>
              </a:ext>
            </a:extLst>
          </p:cNvPr>
          <p:cNvSpPr>
            <a:spLocks noGrp="1"/>
          </p:cNvSpPr>
          <p:nvPr>
            <p:ph type="dt" sz="half" idx="2"/>
          </p:nvPr>
        </p:nvSpPr>
        <p:spPr/>
        <p:txBody>
          <a:bodyPr/>
          <a:lstStyle/>
          <a:p>
            <a:r>
              <a:rPr lang="en-GB"/>
              <a:t>Autism Berkshire – Talking sense about autism </a:t>
            </a:r>
            <a:endParaRPr lang="en-US" dirty="0"/>
          </a:p>
        </p:txBody>
      </p:sp>
      <p:sp>
        <p:nvSpPr>
          <p:cNvPr id="5" name="Footer Placeholder 4">
            <a:extLst>
              <a:ext uri="{FF2B5EF4-FFF2-40B4-BE49-F238E27FC236}">
                <a16:creationId xmlns:a16="http://schemas.microsoft.com/office/drawing/2014/main" id="{5F20CF19-645F-A11D-466F-A2E35E0F562B}"/>
              </a:ext>
            </a:extLst>
          </p:cNvPr>
          <p:cNvSpPr>
            <a:spLocks noGrp="1"/>
          </p:cNvSpPr>
          <p:nvPr>
            <p:ph type="ftr" sz="quarter" idx="3"/>
          </p:nvPr>
        </p:nvSpPr>
        <p:spPr/>
        <p:txBody>
          <a:bodyPr/>
          <a:lstStyle/>
          <a:p>
            <a:fld id="{DD700FC8-250A-4A48-A7C5-1D0F218ABDF2}" type="datetime1">
              <a:rPr lang="en-GB" smtClean="0"/>
              <a:pPr/>
              <a:t>16/01/2025</a:t>
            </a:fld>
            <a:endParaRPr lang="en-US" dirty="0"/>
          </a:p>
        </p:txBody>
      </p:sp>
      <p:sp>
        <p:nvSpPr>
          <p:cNvPr id="6" name="Slide Number Placeholder 5">
            <a:extLst>
              <a:ext uri="{FF2B5EF4-FFF2-40B4-BE49-F238E27FC236}">
                <a16:creationId xmlns:a16="http://schemas.microsoft.com/office/drawing/2014/main" id="{449792AA-02C6-8F46-2C49-0ADB8BA4FD6C}"/>
              </a:ext>
            </a:extLst>
          </p:cNvPr>
          <p:cNvSpPr>
            <a:spLocks noGrp="1"/>
          </p:cNvSpPr>
          <p:nvPr>
            <p:ph type="sldNum" sz="quarter" idx="4"/>
          </p:nvPr>
        </p:nvSpPr>
        <p:spPr/>
        <p:txBody>
          <a:bodyPr/>
          <a:lstStyle/>
          <a:p>
            <a:fld id="{EAA3B1B7-2A6B-7F41-9E38-8EFF0B658E28}" type="slidenum">
              <a:rPr lang="en-US" smtClean="0"/>
              <a:pPr/>
              <a:t>8</a:t>
            </a:fld>
            <a:endParaRPr lang="en-US" dirty="0"/>
          </a:p>
        </p:txBody>
      </p:sp>
    </p:spTree>
    <p:extLst>
      <p:ext uri="{BB962C8B-B14F-4D97-AF65-F5344CB8AC3E}">
        <p14:creationId xmlns:p14="http://schemas.microsoft.com/office/powerpoint/2010/main" val="13834521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47FF1-41A3-A38D-6321-1D2DA2E7BA09}"/>
              </a:ext>
            </a:extLst>
          </p:cNvPr>
          <p:cNvSpPr>
            <a:spLocks noGrp="1"/>
          </p:cNvSpPr>
          <p:nvPr>
            <p:ph type="title"/>
          </p:nvPr>
        </p:nvSpPr>
        <p:spPr/>
        <p:txBody>
          <a:bodyPr/>
          <a:lstStyle/>
          <a:p>
            <a:r>
              <a:rPr lang="en-GB" dirty="0"/>
              <a:t>Support for Children and Young People</a:t>
            </a:r>
          </a:p>
        </p:txBody>
      </p:sp>
      <p:sp>
        <p:nvSpPr>
          <p:cNvPr id="3" name="Content Placeholder 2">
            <a:extLst>
              <a:ext uri="{FF2B5EF4-FFF2-40B4-BE49-F238E27FC236}">
                <a16:creationId xmlns:a16="http://schemas.microsoft.com/office/drawing/2014/main" id="{2ADA853D-E487-A21D-16C4-C6FC4E655E65}"/>
              </a:ext>
            </a:extLst>
          </p:cNvPr>
          <p:cNvSpPr>
            <a:spLocks noGrp="1"/>
          </p:cNvSpPr>
          <p:nvPr>
            <p:ph idx="1"/>
          </p:nvPr>
        </p:nvSpPr>
        <p:spPr/>
        <p:txBody>
          <a:bodyPr>
            <a:normAutofit lnSpcReduction="10000"/>
          </a:bodyPr>
          <a:lstStyle/>
          <a:p>
            <a:r>
              <a:rPr lang="en-GB" dirty="0"/>
              <a:t>Support in schools in “Needs Led”</a:t>
            </a:r>
          </a:p>
          <a:p>
            <a:r>
              <a:rPr lang="en-GB" dirty="0"/>
              <a:t>Schools put support in place according to the needs of the individual child </a:t>
            </a:r>
            <a:r>
              <a:rPr lang="en-GB" dirty="0" err="1"/>
              <a:t>eg</a:t>
            </a:r>
            <a:r>
              <a:rPr lang="en-GB" dirty="0"/>
              <a:t> extra phonic work, LSA support in the classroom</a:t>
            </a:r>
          </a:p>
          <a:p>
            <a:r>
              <a:rPr lang="en-GB" dirty="0"/>
              <a:t>Parents can access support  and self </a:t>
            </a:r>
            <a:r>
              <a:rPr lang="en-GB"/>
              <a:t>refer to Autism </a:t>
            </a:r>
            <a:r>
              <a:rPr lang="en-GB" dirty="0"/>
              <a:t>Berkshire as soon as they are concerned about their child </a:t>
            </a:r>
            <a:r>
              <a:rPr lang="en-GB" dirty="0">
                <a:hlinkClick r:id="rId2"/>
              </a:rPr>
              <a:t>Introducing the Berkshire West Autism &amp; ADHD Support Service - Autism Berkshire</a:t>
            </a:r>
            <a:r>
              <a:rPr lang="en-GB" dirty="0"/>
              <a:t> (no diagnosis required)</a:t>
            </a:r>
          </a:p>
          <a:p>
            <a:r>
              <a:rPr lang="en-GB" dirty="0"/>
              <a:t>A child does not need a diagnosis to access support.</a:t>
            </a:r>
          </a:p>
          <a:p>
            <a:r>
              <a:rPr lang="en-GB" dirty="0"/>
              <a:t>Major investment by RBC (Brighter Futures for Children)                      in training for school staff in Autism and SEND generally</a:t>
            </a:r>
          </a:p>
        </p:txBody>
      </p:sp>
      <p:sp>
        <p:nvSpPr>
          <p:cNvPr id="4" name="Date Placeholder 3">
            <a:extLst>
              <a:ext uri="{FF2B5EF4-FFF2-40B4-BE49-F238E27FC236}">
                <a16:creationId xmlns:a16="http://schemas.microsoft.com/office/drawing/2014/main" id="{BFFCB8F4-EA2D-D249-BBD8-0BA2E95FE29D}"/>
              </a:ext>
            </a:extLst>
          </p:cNvPr>
          <p:cNvSpPr>
            <a:spLocks noGrp="1"/>
          </p:cNvSpPr>
          <p:nvPr>
            <p:ph type="dt" sz="half" idx="2"/>
          </p:nvPr>
        </p:nvSpPr>
        <p:spPr/>
        <p:txBody>
          <a:bodyPr/>
          <a:lstStyle/>
          <a:p>
            <a:r>
              <a:rPr lang="en-GB"/>
              <a:t>Autism Berkshire – Talking sense about autism </a:t>
            </a:r>
            <a:endParaRPr lang="en-US" dirty="0"/>
          </a:p>
        </p:txBody>
      </p:sp>
      <p:sp>
        <p:nvSpPr>
          <p:cNvPr id="5" name="Footer Placeholder 4">
            <a:extLst>
              <a:ext uri="{FF2B5EF4-FFF2-40B4-BE49-F238E27FC236}">
                <a16:creationId xmlns:a16="http://schemas.microsoft.com/office/drawing/2014/main" id="{4CF2E050-A5A5-269E-8A14-5F7EFC1DD1C5}"/>
              </a:ext>
            </a:extLst>
          </p:cNvPr>
          <p:cNvSpPr>
            <a:spLocks noGrp="1"/>
          </p:cNvSpPr>
          <p:nvPr>
            <p:ph type="ftr" sz="quarter" idx="3"/>
          </p:nvPr>
        </p:nvSpPr>
        <p:spPr/>
        <p:txBody>
          <a:bodyPr/>
          <a:lstStyle/>
          <a:p>
            <a:fld id="{DD700FC8-250A-4A48-A7C5-1D0F218ABDF2}" type="datetime1">
              <a:rPr lang="en-GB" smtClean="0"/>
              <a:pPr/>
              <a:t>16/01/2025</a:t>
            </a:fld>
            <a:endParaRPr lang="en-US" dirty="0"/>
          </a:p>
        </p:txBody>
      </p:sp>
      <p:sp>
        <p:nvSpPr>
          <p:cNvPr id="6" name="Slide Number Placeholder 5">
            <a:extLst>
              <a:ext uri="{FF2B5EF4-FFF2-40B4-BE49-F238E27FC236}">
                <a16:creationId xmlns:a16="http://schemas.microsoft.com/office/drawing/2014/main" id="{FA192D45-66AC-40F5-10BF-1449905E4A69}"/>
              </a:ext>
            </a:extLst>
          </p:cNvPr>
          <p:cNvSpPr>
            <a:spLocks noGrp="1"/>
          </p:cNvSpPr>
          <p:nvPr>
            <p:ph type="sldNum" sz="quarter" idx="4"/>
          </p:nvPr>
        </p:nvSpPr>
        <p:spPr/>
        <p:txBody>
          <a:bodyPr/>
          <a:lstStyle/>
          <a:p>
            <a:fld id="{EAA3B1B7-2A6B-7F41-9E38-8EFF0B658E28}" type="slidenum">
              <a:rPr lang="en-US" smtClean="0"/>
              <a:pPr/>
              <a:t>9</a:t>
            </a:fld>
            <a:endParaRPr lang="en-US" dirty="0"/>
          </a:p>
        </p:txBody>
      </p:sp>
    </p:spTree>
    <p:extLst>
      <p:ext uri="{BB962C8B-B14F-4D97-AF65-F5344CB8AC3E}">
        <p14:creationId xmlns:p14="http://schemas.microsoft.com/office/powerpoint/2010/main" val="3356153748"/>
      </p:ext>
    </p:extLst>
  </p:cSld>
  <p:clrMapOvr>
    <a:masterClrMapping/>
  </p:clrMapOvr>
</p:sld>
</file>

<file path=ppt/theme/theme1.xml><?xml version="1.0" encoding="utf-8"?>
<a:theme xmlns:a="http://schemas.openxmlformats.org/drawingml/2006/main" name="Office Theme">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33849</TotalTime>
  <Words>1145</Words>
  <Application>Microsoft Office PowerPoint</Application>
  <PresentationFormat>Widescreen</PresentationFormat>
  <Paragraphs>100</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Frutiger W01</vt:lpstr>
      <vt:lpstr>Office Theme</vt:lpstr>
      <vt:lpstr>Reading Patient Voices January 2025</vt:lpstr>
      <vt:lpstr>Jane Stanford-Beale MBE FRSA</vt:lpstr>
      <vt:lpstr>What is autism?</vt:lpstr>
      <vt:lpstr>Challenges</vt:lpstr>
      <vt:lpstr>Strengths</vt:lpstr>
      <vt:lpstr>THRIVE MODEL – ANNA FREUD Needs lead, graduated support, whilst on waiting list and, post diagnosis support. Strength based, social model. </vt:lpstr>
      <vt:lpstr>Case studies 1</vt:lpstr>
      <vt:lpstr>Case studies 2</vt:lpstr>
      <vt:lpstr>Support for Children and Young People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Stakeholder Launch</dc:title>
  <dc:creator>Sian Martin</dc:creator>
  <cp:lastModifiedBy>Jane Stanford-Beale MBE</cp:lastModifiedBy>
  <cp:revision>34</cp:revision>
  <cp:lastPrinted>2023-12-04T09:29:03Z</cp:lastPrinted>
  <dcterms:created xsi:type="dcterms:W3CDTF">2021-01-29T12:54:38Z</dcterms:created>
  <dcterms:modified xsi:type="dcterms:W3CDTF">2025-01-16T15:45:24Z</dcterms:modified>
</cp:coreProperties>
</file>