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Lst>
  <p:notesMasterIdLst>
    <p:notesMasterId r:id="rId21"/>
  </p:notesMasterIdLst>
  <p:sldIdLst>
    <p:sldId id="2145708644" r:id="rId5"/>
    <p:sldId id="2145708645" r:id="rId6"/>
    <p:sldId id="2145708649" r:id="rId7"/>
    <p:sldId id="2145708650" r:id="rId8"/>
    <p:sldId id="2145708648" r:id="rId9"/>
    <p:sldId id="2145708651" r:id="rId10"/>
    <p:sldId id="2145708638" r:id="rId11"/>
    <p:sldId id="293" r:id="rId12"/>
    <p:sldId id="2145708652" r:id="rId13"/>
    <p:sldId id="260" r:id="rId14"/>
    <p:sldId id="2145708634" r:id="rId15"/>
    <p:sldId id="2145708653" r:id="rId16"/>
    <p:sldId id="2145708659" r:id="rId17"/>
    <p:sldId id="2145708657" r:id="rId18"/>
    <p:sldId id="264" r:id="rId19"/>
    <p:sldId id="2145708658" r:id="rId20"/>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9C3D"/>
    <a:srgbClr val="EDF4F5"/>
    <a:srgbClr val="0370B9"/>
    <a:srgbClr val="003087"/>
    <a:srgbClr val="004377"/>
    <a:srgbClr val="65B3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832"/>
    <p:restoredTop sz="94497"/>
  </p:normalViewPr>
  <p:slideViewPr>
    <p:cSldViewPr snapToGrid="0">
      <p:cViewPr varScale="1">
        <p:scale>
          <a:sx n="102" d="100"/>
          <a:sy n="102" d="100"/>
        </p:scale>
        <p:origin x="208" y="2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C24EA2-445C-495E-88F0-FBC8FA4B4618}" type="datetimeFigureOut">
              <a:rPr lang="en-GB" smtClean="0"/>
              <a:t>16/09/2024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AE7EB3-D0F2-4370-82EB-333C22C1B5FD}" type="slidenum">
              <a:rPr lang="en-GB" smtClean="0"/>
              <a:t>‹#›</a:t>
            </a:fld>
            <a:endParaRPr lang="en-GB"/>
          </a:p>
        </p:txBody>
      </p:sp>
    </p:spTree>
    <p:extLst>
      <p:ext uri="{BB962C8B-B14F-4D97-AF65-F5344CB8AC3E}">
        <p14:creationId xmlns:p14="http://schemas.microsoft.com/office/powerpoint/2010/main" val="38176926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Ambulance trusts are critical partners in the wider NHS systems we work in.</a:t>
            </a:r>
          </a:p>
          <a:p>
            <a:endParaRPr lang="en-GB"/>
          </a:p>
          <a:p>
            <a:r>
              <a:rPr lang="en-GB"/>
              <a:t>Lots of work happening to expand clinical pathways that our teams can direct patients to – about giving patients the best care possible and limiting the pressure on A&amp;E departments.</a:t>
            </a:r>
          </a:p>
          <a:p>
            <a:endParaRPr lang="en-GB"/>
          </a:p>
          <a:p>
            <a:r>
              <a:rPr lang="en-GB"/>
              <a:t>Give an example of how the options for road crews have changed in recent years with direct access to specialist hospital departments or community services that will come and follow up care in a patients’ home</a:t>
            </a:r>
          </a:p>
        </p:txBody>
      </p:sp>
      <p:sp>
        <p:nvSpPr>
          <p:cNvPr id="4" name="Slide Number Placeholder 3"/>
          <p:cNvSpPr>
            <a:spLocks noGrp="1"/>
          </p:cNvSpPr>
          <p:nvPr>
            <p:ph type="sldNum" sz="quarter" idx="5"/>
          </p:nvPr>
        </p:nvSpPr>
        <p:spPr/>
        <p:txBody>
          <a:bodyPr/>
          <a:lstStyle/>
          <a:p>
            <a:fld id="{27EC022E-2ACB-4657-8AB3-C748C9DA609F}" type="slidenum">
              <a:rPr lang="en-GB" smtClean="0"/>
              <a:t>11</a:t>
            </a:fld>
            <a:endParaRPr lang="en-GB"/>
          </a:p>
        </p:txBody>
      </p:sp>
    </p:spTree>
    <p:extLst>
      <p:ext uri="{BB962C8B-B14F-4D97-AF65-F5344CB8AC3E}">
        <p14:creationId xmlns:p14="http://schemas.microsoft.com/office/powerpoint/2010/main" val="31976724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8" descr="A close up of a logo&#10;&#10;Description automatically generated">
            <a:extLst>
              <a:ext uri="{FF2B5EF4-FFF2-40B4-BE49-F238E27FC236}">
                <a16:creationId xmlns:a16="http://schemas.microsoft.com/office/drawing/2014/main" id="{086917AD-0A9B-DE43-A151-B8E50E2D38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524000" y="1122363"/>
            <a:ext cx="9144000" cy="2387600"/>
          </a:xfrm>
        </p:spPr>
        <p:txBody>
          <a:bodyPr anchor="b">
            <a:normAutofit/>
          </a:bodyPr>
          <a:lstStyle>
            <a:lvl1pPr algn="ctr">
              <a:defRPr sz="4000"/>
            </a:lvl1pPr>
          </a:lstStyle>
          <a:p>
            <a:r>
              <a:rPr lang="en-GB"/>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800">
                <a:solidFill>
                  <a:srgbClr val="019C3D"/>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5" name="Date Placeholder 3">
            <a:extLst>
              <a:ext uri="{FF2B5EF4-FFF2-40B4-BE49-F238E27FC236}">
                <a16:creationId xmlns:a16="http://schemas.microsoft.com/office/drawing/2014/main" id="{6EE33894-0C22-5A4B-A5F3-E9636B6081B2}"/>
              </a:ext>
            </a:extLst>
          </p:cNvPr>
          <p:cNvSpPr>
            <a:spLocks noGrp="1"/>
          </p:cNvSpPr>
          <p:nvPr>
            <p:ph type="dt" sz="half" idx="10"/>
          </p:nvPr>
        </p:nvSpPr>
        <p:spPr/>
        <p:txBody>
          <a:bodyPr/>
          <a:lstStyle>
            <a:lvl1pPr>
              <a:defRPr/>
            </a:lvl1pPr>
          </a:lstStyle>
          <a:p>
            <a:pPr>
              <a:defRPr/>
            </a:pPr>
            <a:fld id="{F06AC88B-9F6B-944B-A848-6CDCCC932F5E}" type="datetimeFigureOut">
              <a:rPr lang="en-US"/>
              <a:pPr>
                <a:defRPr/>
              </a:pPr>
              <a:t>9/16/24</a:t>
            </a:fld>
            <a:endParaRPr lang="en-US"/>
          </a:p>
        </p:txBody>
      </p:sp>
      <p:sp>
        <p:nvSpPr>
          <p:cNvPr id="6" name="Footer Placeholder 4">
            <a:extLst>
              <a:ext uri="{FF2B5EF4-FFF2-40B4-BE49-F238E27FC236}">
                <a16:creationId xmlns:a16="http://schemas.microsoft.com/office/drawing/2014/main" id="{A74593DD-DE29-464C-B055-B962278D84D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14B0AA5-14BC-E842-9DFE-F5768AA94B94}"/>
              </a:ext>
            </a:extLst>
          </p:cNvPr>
          <p:cNvSpPr>
            <a:spLocks noGrp="1"/>
          </p:cNvSpPr>
          <p:nvPr>
            <p:ph type="sldNum" sz="quarter" idx="12"/>
          </p:nvPr>
        </p:nvSpPr>
        <p:spPr/>
        <p:txBody>
          <a:bodyPr/>
          <a:lstStyle>
            <a:lvl1pPr>
              <a:defRPr>
                <a:solidFill>
                  <a:schemeClr val="bg1"/>
                </a:solidFill>
              </a:defRPr>
            </a:lvl1pPr>
          </a:lstStyle>
          <a:p>
            <a:pPr>
              <a:defRPr/>
            </a:pPr>
            <a:fld id="{1201D800-B730-4547-87D1-663E0D92DBE7}" type="slidenum">
              <a:rPr lang="en-US"/>
              <a:pPr>
                <a:defRPr/>
              </a:pPr>
              <a:t>‹#›</a:t>
            </a:fld>
            <a:endParaRPr lang="en-US"/>
          </a:p>
        </p:txBody>
      </p:sp>
      <p:pic>
        <p:nvPicPr>
          <p:cNvPr id="8" name="Picture 6">
            <a:extLst>
              <a:ext uri="{FF2B5EF4-FFF2-40B4-BE49-F238E27FC236}">
                <a16:creationId xmlns:a16="http://schemas.microsoft.com/office/drawing/2014/main" id="{91C18D00-BD0E-1A64-DCAD-28D2EE0427C3}"/>
              </a:ext>
            </a:extLst>
          </p:cNvPr>
          <p:cNvPicPr>
            <a:picLocks noChangeAspect="1" noChangeArrowheads="1"/>
          </p:cNvPicPr>
          <p:nvPr userDrawn="1"/>
        </p:nvPicPr>
        <p:blipFill>
          <a:blip r:embed="rId3"/>
          <a:srcRect/>
          <a:stretch/>
        </p:blipFill>
        <p:spPr bwMode="auto">
          <a:xfrm>
            <a:off x="8615718" y="567855"/>
            <a:ext cx="3142539" cy="1109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6133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Footer Placeholder 4">
            <a:extLst>
              <a:ext uri="{FF2B5EF4-FFF2-40B4-BE49-F238E27FC236}">
                <a16:creationId xmlns:a16="http://schemas.microsoft.com/office/drawing/2014/main" id="{8E3017BE-7781-7346-9F38-EE6460792B67}"/>
              </a:ext>
            </a:extLst>
          </p:cNvPr>
          <p:cNvSpPr>
            <a:spLocks noGrp="1"/>
          </p:cNvSpPr>
          <p:nvPr>
            <p:ph type="ftr" sz="quarter" idx="10"/>
          </p:nvPr>
        </p:nvSpPr>
        <p:spPr>
          <a:xfrm>
            <a:off x="838200" y="6400006"/>
            <a:ext cx="6102350" cy="365125"/>
          </a:xfrm>
        </p:spPr>
        <p:txBody>
          <a:bodyPr/>
          <a:lstStyle>
            <a:lvl1pPr>
              <a:defRPr sz="900">
                <a:solidFill>
                  <a:schemeClr val="tx1">
                    <a:tint val="75000"/>
                    <a:alpha val="48042"/>
                  </a:schemeClr>
                </a:solidFill>
                <a:latin typeface="Arial Narrow" panose="020B0604020202020204" pitchFamily="34" charset="0"/>
                <a:cs typeface="Arial Narrow" panose="020B0604020202020204" pitchFamily="34" charset="0"/>
              </a:defRPr>
            </a:lvl1pPr>
          </a:lstStyle>
          <a:p>
            <a:pPr algn="l">
              <a:defRPr/>
            </a:pPr>
            <a:r>
              <a:rPr lang="en-GB">
                <a:solidFill>
                  <a:schemeClr val="tx1">
                    <a:lumMod val="85000"/>
                    <a:lumOff val="15000"/>
                    <a:alpha val="48042"/>
                  </a:schemeClr>
                </a:solidFill>
              </a:rPr>
              <a:t>Copyright © 2022 South Central Ambulance NHS Foundation Trust</a:t>
            </a:r>
            <a:br>
              <a:rPr lang="en-GB" sz="1200">
                <a:latin typeface="Arial" panose="020B0604020202020204" pitchFamily="34" charset="0"/>
                <a:cs typeface="+mn-cs"/>
              </a:rPr>
            </a:br>
            <a:endParaRPr lang="en-US" sz="1200">
              <a:latin typeface="Arial" panose="020B0604020202020204" pitchFamily="34" charset="0"/>
              <a:cs typeface="+mn-cs"/>
            </a:endParaRPr>
          </a:p>
        </p:txBody>
      </p:sp>
      <p:sp>
        <p:nvSpPr>
          <p:cNvPr id="5" name="Slide Number Placeholder 5">
            <a:extLst>
              <a:ext uri="{FF2B5EF4-FFF2-40B4-BE49-F238E27FC236}">
                <a16:creationId xmlns:a16="http://schemas.microsoft.com/office/drawing/2014/main" id="{2EE7FC20-9031-5241-94BC-17327BE121FB}"/>
              </a:ext>
            </a:extLst>
          </p:cNvPr>
          <p:cNvSpPr>
            <a:spLocks noGrp="1"/>
          </p:cNvSpPr>
          <p:nvPr>
            <p:ph type="sldNum" sz="quarter" idx="11"/>
          </p:nvPr>
        </p:nvSpPr>
        <p:spPr/>
        <p:txBody>
          <a:bodyPr/>
          <a:lstStyle>
            <a:lvl1pPr>
              <a:defRPr/>
            </a:lvl1pPr>
          </a:lstStyle>
          <a:p>
            <a:pPr>
              <a:defRPr/>
            </a:pPr>
            <a:fld id="{D2A197FF-51B2-6A41-9DC1-0A35B65B3C3E}" type="slidenum">
              <a:rPr lang="en-US"/>
              <a:pPr>
                <a:defRPr/>
              </a:pPr>
              <a:t>‹#›</a:t>
            </a:fld>
            <a:endParaRPr lang="en-US"/>
          </a:p>
        </p:txBody>
      </p:sp>
    </p:spTree>
    <p:extLst>
      <p:ext uri="{BB962C8B-B14F-4D97-AF65-F5344CB8AC3E}">
        <p14:creationId xmlns:p14="http://schemas.microsoft.com/office/powerpoint/2010/main" val="15272084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57250" y="671161"/>
            <a:ext cx="10515600" cy="2852737"/>
          </a:xfrm>
        </p:spPr>
        <p:txBody>
          <a:bodyPr anchor="b"/>
          <a:lstStyle>
            <a:lvl1pPr>
              <a:defRPr sz="6000"/>
            </a:lvl1pPr>
          </a:lstStyle>
          <a:p>
            <a:r>
              <a:rPr lang="en-GB"/>
              <a:t>Click to edit Master title style</a:t>
            </a:r>
            <a:endParaRPr lang="en-US"/>
          </a:p>
        </p:txBody>
      </p:sp>
      <p:sp>
        <p:nvSpPr>
          <p:cNvPr id="3" name="Text Placeholder 2"/>
          <p:cNvSpPr>
            <a:spLocks noGrp="1"/>
          </p:cNvSpPr>
          <p:nvPr>
            <p:ph type="body" idx="1"/>
          </p:nvPr>
        </p:nvSpPr>
        <p:spPr>
          <a:xfrm>
            <a:off x="838200" y="3787952"/>
            <a:ext cx="10515600"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F3463F43-D1FB-444B-BF9C-75EE8DF4663B}"/>
              </a:ext>
            </a:extLst>
          </p:cNvPr>
          <p:cNvSpPr>
            <a:spLocks noGrp="1"/>
          </p:cNvSpPr>
          <p:nvPr>
            <p:ph type="dt" sz="half" idx="10"/>
          </p:nvPr>
        </p:nvSpPr>
        <p:spPr/>
        <p:txBody>
          <a:bodyPr/>
          <a:lstStyle>
            <a:lvl1pPr>
              <a:defRPr/>
            </a:lvl1pPr>
          </a:lstStyle>
          <a:p>
            <a:pPr>
              <a:defRPr/>
            </a:pPr>
            <a:fld id="{079987FB-3205-334F-8990-7A6F25168CA4}" type="datetimeFigureOut">
              <a:rPr lang="en-US"/>
              <a:pPr>
                <a:defRPr/>
              </a:pPr>
              <a:t>9/16/24</a:t>
            </a:fld>
            <a:endParaRPr lang="en-US"/>
          </a:p>
        </p:txBody>
      </p:sp>
      <p:sp>
        <p:nvSpPr>
          <p:cNvPr id="5" name="Footer Placeholder 4">
            <a:extLst>
              <a:ext uri="{FF2B5EF4-FFF2-40B4-BE49-F238E27FC236}">
                <a16:creationId xmlns:a16="http://schemas.microsoft.com/office/drawing/2014/main" id="{5308AC27-29C7-1146-958F-350C2645ACC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D74D79F-661E-B94F-9A10-3D63172B33F2}"/>
              </a:ext>
            </a:extLst>
          </p:cNvPr>
          <p:cNvSpPr>
            <a:spLocks noGrp="1"/>
          </p:cNvSpPr>
          <p:nvPr>
            <p:ph type="sldNum" sz="quarter" idx="12"/>
          </p:nvPr>
        </p:nvSpPr>
        <p:spPr/>
        <p:txBody>
          <a:bodyPr/>
          <a:lstStyle>
            <a:lvl1pPr>
              <a:defRPr/>
            </a:lvl1pPr>
          </a:lstStyle>
          <a:p>
            <a:pPr>
              <a:defRPr/>
            </a:pPr>
            <a:fld id="{FAB7F4B7-9C70-BB45-A3AC-7E693032DEB3}" type="slidenum">
              <a:rPr lang="en-US"/>
              <a:pPr>
                <a:defRPr/>
              </a:pPr>
              <a:t>‹#›</a:t>
            </a:fld>
            <a:endParaRPr lang="en-US"/>
          </a:p>
        </p:txBody>
      </p:sp>
    </p:spTree>
    <p:extLst>
      <p:ext uri="{BB962C8B-B14F-4D97-AF65-F5344CB8AC3E}">
        <p14:creationId xmlns:p14="http://schemas.microsoft.com/office/powerpoint/2010/main" val="18412985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16EC8BB-39EC-3340-52EB-5EF7BAC3A469}"/>
              </a:ext>
            </a:extLst>
          </p:cNvPr>
          <p:cNvSpPr/>
          <p:nvPr userDrawn="1"/>
        </p:nvSpPr>
        <p:spPr>
          <a:xfrm>
            <a:off x="5250" y="0"/>
            <a:ext cx="12192000" cy="6943725"/>
          </a:xfrm>
          <a:prstGeom prst="rect">
            <a:avLst/>
          </a:prstGeom>
          <a:solidFill>
            <a:srgbClr val="EDF4F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a:extLst>
              <a:ext uri="{FF2B5EF4-FFF2-40B4-BE49-F238E27FC236}">
                <a16:creationId xmlns:a16="http://schemas.microsoft.com/office/drawing/2014/main" id="{540D103A-70C8-0FDB-B5A4-033FAD59514B}"/>
              </a:ext>
            </a:extLst>
          </p:cNvPr>
          <p:cNvSpPr>
            <a:spLocks noGrp="1"/>
          </p:cNvSpPr>
          <p:nvPr>
            <p:ph type="title"/>
          </p:nvPr>
        </p:nvSpPr>
        <p:spPr>
          <a:xfrm>
            <a:off x="831850" y="1709738"/>
            <a:ext cx="10515600" cy="2852737"/>
          </a:xfrm>
        </p:spPr>
        <p:txBody>
          <a:bodyPr anchor="b"/>
          <a:lstStyle>
            <a:lvl1pPr>
              <a:defRPr sz="6000">
                <a:solidFill>
                  <a:srgbClr val="0060AA"/>
                </a:solidFill>
              </a:defRPr>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B0F9F500-8D0D-0697-5F60-14254B1C59AE}"/>
              </a:ext>
            </a:extLst>
          </p:cNvPr>
          <p:cNvSpPr>
            <a:spLocks noGrp="1"/>
          </p:cNvSpPr>
          <p:nvPr>
            <p:ph type="body" idx="1"/>
          </p:nvPr>
        </p:nvSpPr>
        <p:spPr>
          <a:xfrm>
            <a:off x="831850" y="4589463"/>
            <a:ext cx="10515600" cy="1500187"/>
          </a:xfrm>
        </p:spPr>
        <p:txBody>
          <a:bodyPr/>
          <a:lstStyle>
            <a:lvl1pPr marL="0" indent="0">
              <a:buNone/>
              <a:defRPr sz="2400">
                <a:solidFill>
                  <a:srgbClr val="019C3D"/>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DE23E469-15AE-64D5-EC83-B01CBFDEACA1}"/>
              </a:ext>
            </a:extLst>
          </p:cNvPr>
          <p:cNvSpPr>
            <a:spLocks noGrp="1"/>
          </p:cNvSpPr>
          <p:nvPr>
            <p:ph type="dt" sz="half" idx="10"/>
          </p:nvPr>
        </p:nvSpPr>
        <p:spPr/>
        <p:txBody>
          <a:bodyPr/>
          <a:lstStyle/>
          <a:p>
            <a:fld id="{1366A935-8F3B-CA47-A350-1170537DDE30}" type="datetimeFigureOut">
              <a:rPr lang="en-US" smtClean="0"/>
              <a:t>9/16/24</a:t>
            </a:fld>
            <a:endParaRPr lang="en-US"/>
          </a:p>
        </p:txBody>
      </p:sp>
      <p:sp>
        <p:nvSpPr>
          <p:cNvPr id="5" name="Footer Placeholder 4">
            <a:extLst>
              <a:ext uri="{FF2B5EF4-FFF2-40B4-BE49-F238E27FC236}">
                <a16:creationId xmlns:a16="http://schemas.microsoft.com/office/drawing/2014/main" id="{664F957E-C13C-C985-99ED-6B21B7FA02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ECC501-A113-3C98-122F-CE83C842ED50}"/>
              </a:ext>
            </a:extLst>
          </p:cNvPr>
          <p:cNvSpPr>
            <a:spLocks noGrp="1"/>
          </p:cNvSpPr>
          <p:nvPr>
            <p:ph type="sldNum" sz="quarter" idx="12"/>
          </p:nvPr>
        </p:nvSpPr>
        <p:spPr/>
        <p:txBody>
          <a:bodyPr/>
          <a:lstStyle/>
          <a:p>
            <a:fld id="{1C430644-5FF3-0541-B231-DA9076FB88BF}" type="slidenum">
              <a:rPr lang="en-US" smtClean="0"/>
              <a:t>‹#›</a:t>
            </a:fld>
            <a:endParaRPr lang="en-US"/>
          </a:p>
        </p:txBody>
      </p:sp>
      <p:pic>
        <p:nvPicPr>
          <p:cNvPr id="7" name="Picture 7">
            <a:extLst>
              <a:ext uri="{FF2B5EF4-FFF2-40B4-BE49-F238E27FC236}">
                <a16:creationId xmlns:a16="http://schemas.microsoft.com/office/drawing/2014/main" id="{FE981A76-92C9-92B2-89A2-025977C042E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0" y="6134099"/>
            <a:ext cx="12192000" cy="809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9">
            <a:extLst>
              <a:ext uri="{FF2B5EF4-FFF2-40B4-BE49-F238E27FC236}">
                <a16:creationId xmlns:a16="http://schemas.microsoft.com/office/drawing/2014/main" id="{C960071E-C371-1414-22D4-75047224A031}"/>
              </a:ext>
            </a:extLst>
          </p:cNvPr>
          <p:cNvSpPr/>
          <p:nvPr userDrawn="1"/>
        </p:nvSpPr>
        <p:spPr>
          <a:xfrm>
            <a:off x="10322011" y="683741"/>
            <a:ext cx="1902940" cy="1795848"/>
          </a:xfrm>
          <a:custGeom>
            <a:avLst/>
            <a:gdLst>
              <a:gd name="connsiteX0" fmla="*/ 0 w 1902940"/>
              <a:gd name="connsiteY0" fmla="*/ 0 h 1795848"/>
              <a:gd name="connsiteX1" fmla="*/ 1902940 w 1902940"/>
              <a:gd name="connsiteY1" fmla="*/ 1795848 h 1795848"/>
              <a:gd name="connsiteX2" fmla="*/ 1878227 w 1902940"/>
              <a:gd name="connsiteY2" fmla="*/ 543697 h 1795848"/>
              <a:gd name="connsiteX3" fmla="*/ 0 w 1902940"/>
              <a:gd name="connsiteY3" fmla="*/ 0 h 1795848"/>
            </a:gdLst>
            <a:ahLst/>
            <a:cxnLst>
              <a:cxn ang="0">
                <a:pos x="connsiteX0" y="connsiteY0"/>
              </a:cxn>
              <a:cxn ang="0">
                <a:pos x="connsiteX1" y="connsiteY1"/>
              </a:cxn>
              <a:cxn ang="0">
                <a:pos x="connsiteX2" y="connsiteY2"/>
              </a:cxn>
              <a:cxn ang="0">
                <a:pos x="connsiteX3" y="connsiteY3"/>
              </a:cxn>
            </a:cxnLst>
            <a:rect l="l" t="t" r="r" b="b"/>
            <a:pathLst>
              <a:path w="1902940" h="1795848">
                <a:moveTo>
                  <a:pt x="0" y="0"/>
                </a:moveTo>
                <a:lnTo>
                  <a:pt x="1902940" y="1795848"/>
                </a:lnTo>
                <a:lnTo>
                  <a:pt x="1878227" y="543697"/>
                </a:lnTo>
                <a:lnTo>
                  <a:pt x="0" y="0"/>
                </a:lnTo>
                <a:close/>
              </a:path>
            </a:pathLst>
          </a:custGeom>
          <a:solidFill>
            <a:srgbClr val="65B3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a:extLst>
              <a:ext uri="{FF2B5EF4-FFF2-40B4-BE49-F238E27FC236}">
                <a16:creationId xmlns:a16="http://schemas.microsoft.com/office/drawing/2014/main" id="{D5B87834-69BE-2849-411E-B6FE600997F9}"/>
              </a:ext>
            </a:extLst>
          </p:cNvPr>
          <p:cNvSpPr/>
          <p:nvPr userDrawn="1"/>
        </p:nvSpPr>
        <p:spPr>
          <a:xfrm>
            <a:off x="8048368" y="-8238"/>
            <a:ext cx="2232454" cy="667265"/>
          </a:xfrm>
          <a:custGeom>
            <a:avLst/>
            <a:gdLst>
              <a:gd name="connsiteX0" fmla="*/ 2232454 w 2232454"/>
              <a:gd name="connsiteY0" fmla="*/ 667265 h 667265"/>
              <a:gd name="connsiteX1" fmla="*/ 0 w 2232454"/>
              <a:gd name="connsiteY1" fmla="*/ 16476 h 667265"/>
              <a:gd name="connsiteX2" fmla="*/ 1532237 w 2232454"/>
              <a:gd name="connsiteY2" fmla="*/ 0 h 667265"/>
              <a:gd name="connsiteX3" fmla="*/ 2232454 w 2232454"/>
              <a:gd name="connsiteY3" fmla="*/ 667265 h 667265"/>
            </a:gdLst>
            <a:ahLst/>
            <a:cxnLst>
              <a:cxn ang="0">
                <a:pos x="connsiteX0" y="connsiteY0"/>
              </a:cxn>
              <a:cxn ang="0">
                <a:pos x="connsiteX1" y="connsiteY1"/>
              </a:cxn>
              <a:cxn ang="0">
                <a:pos x="connsiteX2" y="connsiteY2"/>
              </a:cxn>
              <a:cxn ang="0">
                <a:pos x="connsiteX3" y="connsiteY3"/>
              </a:cxn>
            </a:cxnLst>
            <a:rect l="l" t="t" r="r" b="b"/>
            <a:pathLst>
              <a:path w="2232454" h="667265">
                <a:moveTo>
                  <a:pt x="2232454" y="667265"/>
                </a:moveTo>
                <a:lnTo>
                  <a:pt x="0" y="16476"/>
                </a:lnTo>
                <a:lnTo>
                  <a:pt x="1532237" y="0"/>
                </a:lnTo>
                <a:lnTo>
                  <a:pt x="2232454" y="667265"/>
                </a:lnTo>
                <a:close/>
              </a:path>
            </a:pathLst>
          </a:custGeom>
          <a:solidFill>
            <a:srgbClr val="0370B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10655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16EC8BB-39EC-3340-52EB-5EF7BAC3A469}"/>
              </a:ext>
            </a:extLst>
          </p:cNvPr>
          <p:cNvSpPr/>
          <p:nvPr userDrawn="1"/>
        </p:nvSpPr>
        <p:spPr>
          <a:xfrm>
            <a:off x="0" y="0"/>
            <a:ext cx="12192000" cy="6943725"/>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a:extLst>
              <a:ext uri="{FF2B5EF4-FFF2-40B4-BE49-F238E27FC236}">
                <a16:creationId xmlns:a16="http://schemas.microsoft.com/office/drawing/2014/main" id="{540D103A-70C8-0FDB-B5A4-033FAD59514B}"/>
              </a:ext>
            </a:extLst>
          </p:cNvPr>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B0F9F500-8D0D-0697-5F60-14254B1C59AE}"/>
              </a:ext>
            </a:extLst>
          </p:cNvPr>
          <p:cNvSpPr>
            <a:spLocks noGrp="1"/>
          </p:cNvSpPr>
          <p:nvPr>
            <p:ph type="body" idx="1"/>
          </p:nvPr>
        </p:nvSpPr>
        <p:spPr>
          <a:xfrm>
            <a:off x="831850" y="4589463"/>
            <a:ext cx="10515600" cy="1500187"/>
          </a:xfrm>
        </p:spPr>
        <p:txBody>
          <a:bodyPr/>
          <a:lstStyle>
            <a:lvl1pPr marL="0" indent="0">
              <a:buNone/>
              <a:defRPr sz="240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DE23E469-15AE-64D5-EC83-B01CBFDEACA1}"/>
              </a:ext>
            </a:extLst>
          </p:cNvPr>
          <p:cNvSpPr>
            <a:spLocks noGrp="1"/>
          </p:cNvSpPr>
          <p:nvPr>
            <p:ph type="dt" sz="half" idx="10"/>
          </p:nvPr>
        </p:nvSpPr>
        <p:spPr/>
        <p:txBody>
          <a:bodyPr/>
          <a:lstStyle>
            <a:lvl1pPr>
              <a:defRPr>
                <a:solidFill>
                  <a:schemeClr val="bg1"/>
                </a:solidFill>
              </a:defRPr>
            </a:lvl1pPr>
          </a:lstStyle>
          <a:p>
            <a:fld id="{1366A935-8F3B-CA47-A350-1170537DDE30}" type="datetimeFigureOut">
              <a:rPr lang="en-US" smtClean="0"/>
              <a:pPr/>
              <a:t>9/16/24</a:t>
            </a:fld>
            <a:endParaRPr lang="en-US"/>
          </a:p>
        </p:txBody>
      </p:sp>
      <p:sp>
        <p:nvSpPr>
          <p:cNvPr id="5" name="Footer Placeholder 4">
            <a:extLst>
              <a:ext uri="{FF2B5EF4-FFF2-40B4-BE49-F238E27FC236}">
                <a16:creationId xmlns:a16="http://schemas.microsoft.com/office/drawing/2014/main" id="{664F957E-C13C-C985-99ED-6B21B7FA026A}"/>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53ECC501-A113-3C98-122F-CE83C842ED50}"/>
              </a:ext>
            </a:extLst>
          </p:cNvPr>
          <p:cNvSpPr>
            <a:spLocks noGrp="1"/>
          </p:cNvSpPr>
          <p:nvPr>
            <p:ph type="sldNum" sz="quarter" idx="12"/>
          </p:nvPr>
        </p:nvSpPr>
        <p:spPr/>
        <p:txBody>
          <a:bodyPr/>
          <a:lstStyle/>
          <a:p>
            <a:fld id="{1C430644-5FF3-0541-B231-DA9076FB88BF}" type="slidenum">
              <a:rPr lang="en-US" smtClean="0"/>
              <a:t>‹#›</a:t>
            </a:fld>
            <a:endParaRPr lang="en-US"/>
          </a:p>
        </p:txBody>
      </p:sp>
    </p:spTree>
    <p:extLst>
      <p:ext uri="{BB962C8B-B14F-4D97-AF65-F5344CB8AC3E}">
        <p14:creationId xmlns:p14="http://schemas.microsoft.com/office/powerpoint/2010/main" val="9280860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16EC8BB-39EC-3340-52EB-5EF7BAC3A469}"/>
              </a:ext>
            </a:extLst>
          </p:cNvPr>
          <p:cNvSpPr/>
          <p:nvPr userDrawn="1"/>
        </p:nvSpPr>
        <p:spPr>
          <a:xfrm>
            <a:off x="0" y="0"/>
            <a:ext cx="12192000" cy="6943725"/>
          </a:xfrm>
          <a:prstGeom prst="rect">
            <a:avLst/>
          </a:prstGeom>
          <a:solidFill>
            <a:srgbClr val="0060A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a:extLst>
              <a:ext uri="{FF2B5EF4-FFF2-40B4-BE49-F238E27FC236}">
                <a16:creationId xmlns:a16="http://schemas.microsoft.com/office/drawing/2014/main" id="{540D103A-70C8-0FDB-B5A4-033FAD59514B}"/>
              </a:ext>
            </a:extLst>
          </p:cNvPr>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B0F9F500-8D0D-0697-5F60-14254B1C59AE}"/>
              </a:ext>
            </a:extLst>
          </p:cNvPr>
          <p:cNvSpPr>
            <a:spLocks noGrp="1"/>
          </p:cNvSpPr>
          <p:nvPr>
            <p:ph type="body" idx="1"/>
          </p:nvPr>
        </p:nvSpPr>
        <p:spPr>
          <a:xfrm>
            <a:off x="831850" y="4589463"/>
            <a:ext cx="10515600" cy="1500187"/>
          </a:xfrm>
        </p:spPr>
        <p:txBody>
          <a:bodyPr/>
          <a:lstStyle>
            <a:lvl1pPr marL="0" indent="0">
              <a:buNone/>
              <a:defRPr sz="240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DE23E469-15AE-64D5-EC83-B01CBFDEACA1}"/>
              </a:ext>
            </a:extLst>
          </p:cNvPr>
          <p:cNvSpPr>
            <a:spLocks noGrp="1"/>
          </p:cNvSpPr>
          <p:nvPr>
            <p:ph type="dt" sz="half" idx="10"/>
          </p:nvPr>
        </p:nvSpPr>
        <p:spPr/>
        <p:txBody>
          <a:bodyPr/>
          <a:lstStyle>
            <a:lvl1pPr>
              <a:defRPr>
                <a:solidFill>
                  <a:schemeClr val="bg1"/>
                </a:solidFill>
              </a:defRPr>
            </a:lvl1pPr>
          </a:lstStyle>
          <a:p>
            <a:fld id="{1366A935-8F3B-CA47-A350-1170537DDE30}" type="datetimeFigureOut">
              <a:rPr lang="en-US" smtClean="0"/>
              <a:pPr/>
              <a:t>9/16/24</a:t>
            </a:fld>
            <a:endParaRPr lang="en-US"/>
          </a:p>
        </p:txBody>
      </p:sp>
      <p:sp>
        <p:nvSpPr>
          <p:cNvPr id="5" name="Footer Placeholder 4">
            <a:extLst>
              <a:ext uri="{FF2B5EF4-FFF2-40B4-BE49-F238E27FC236}">
                <a16:creationId xmlns:a16="http://schemas.microsoft.com/office/drawing/2014/main" id="{664F957E-C13C-C985-99ED-6B21B7FA026A}"/>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53ECC501-A113-3C98-122F-CE83C842ED50}"/>
              </a:ext>
            </a:extLst>
          </p:cNvPr>
          <p:cNvSpPr>
            <a:spLocks noGrp="1"/>
          </p:cNvSpPr>
          <p:nvPr>
            <p:ph type="sldNum" sz="quarter" idx="12"/>
          </p:nvPr>
        </p:nvSpPr>
        <p:spPr/>
        <p:txBody>
          <a:bodyPr/>
          <a:lstStyle/>
          <a:p>
            <a:fld id="{1C430644-5FF3-0541-B231-DA9076FB88BF}" type="slidenum">
              <a:rPr lang="en-US" smtClean="0"/>
              <a:t>‹#›</a:t>
            </a:fld>
            <a:endParaRPr lang="en-US"/>
          </a:p>
        </p:txBody>
      </p:sp>
    </p:spTree>
    <p:extLst>
      <p:ext uri="{BB962C8B-B14F-4D97-AF65-F5344CB8AC3E}">
        <p14:creationId xmlns:p14="http://schemas.microsoft.com/office/powerpoint/2010/main" val="35878326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4_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16EC8BB-39EC-3340-52EB-5EF7BAC3A469}"/>
              </a:ext>
            </a:extLst>
          </p:cNvPr>
          <p:cNvSpPr/>
          <p:nvPr userDrawn="1"/>
        </p:nvSpPr>
        <p:spPr>
          <a:xfrm>
            <a:off x="0" y="0"/>
            <a:ext cx="12192000" cy="6943725"/>
          </a:xfrm>
          <a:prstGeom prst="rect">
            <a:avLst/>
          </a:prstGeom>
          <a:solidFill>
            <a:srgbClr val="01893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a:extLst>
              <a:ext uri="{FF2B5EF4-FFF2-40B4-BE49-F238E27FC236}">
                <a16:creationId xmlns:a16="http://schemas.microsoft.com/office/drawing/2014/main" id="{540D103A-70C8-0FDB-B5A4-033FAD59514B}"/>
              </a:ext>
            </a:extLst>
          </p:cNvPr>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B0F9F500-8D0D-0697-5F60-14254B1C59AE}"/>
              </a:ext>
            </a:extLst>
          </p:cNvPr>
          <p:cNvSpPr>
            <a:spLocks noGrp="1"/>
          </p:cNvSpPr>
          <p:nvPr>
            <p:ph type="body" idx="1"/>
          </p:nvPr>
        </p:nvSpPr>
        <p:spPr>
          <a:xfrm>
            <a:off x="831850" y="4589463"/>
            <a:ext cx="10515600" cy="1500187"/>
          </a:xfrm>
        </p:spPr>
        <p:txBody>
          <a:bodyPr/>
          <a:lstStyle>
            <a:lvl1pPr marL="0" indent="0">
              <a:buNone/>
              <a:defRPr sz="240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DE23E469-15AE-64D5-EC83-B01CBFDEACA1}"/>
              </a:ext>
            </a:extLst>
          </p:cNvPr>
          <p:cNvSpPr>
            <a:spLocks noGrp="1"/>
          </p:cNvSpPr>
          <p:nvPr>
            <p:ph type="dt" sz="half" idx="10"/>
          </p:nvPr>
        </p:nvSpPr>
        <p:spPr/>
        <p:txBody>
          <a:bodyPr/>
          <a:lstStyle>
            <a:lvl1pPr>
              <a:defRPr>
                <a:solidFill>
                  <a:schemeClr val="bg1"/>
                </a:solidFill>
              </a:defRPr>
            </a:lvl1pPr>
          </a:lstStyle>
          <a:p>
            <a:fld id="{1366A935-8F3B-CA47-A350-1170537DDE30}" type="datetimeFigureOut">
              <a:rPr lang="en-US" smtClean="0"/>
              <a:pPr/>
              <a:t>9/16/24</a:t>
            </a:fld>
            <a:endParaRPr lang="en-US"/>
          </a:p>
        </p:txBody>
      </p:sp>
      <p:sp>
        <p:nvSpPr>
          <p:cNvPr id="5" name="Footer Placeholder 4">
            <a:extLst>
              <a:ext uri="{FF2B5EF4-FFF2-40B4-BE49-F238E27FC236}">
                <a16:creationId xmlns:a16="http://schemas.microsoft.com/office/drawing/2014/main" id="{664F957E-C13C-C985-99ED-6B21B7FA026A}"/>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53ECC501-A113-3C98-122F-CE83C842ED50}"/>
              </a:ext>
            </a:extLst>
          </p:cNvPr>
          <p:cNvSpPr>
            <a:spLocks noGrp="1"/>
          </p:cNvSpPr>
          <p:nvPr>
            <p:ph type="sldNum" sz="quarter" idx="12"/>
          </p:nvPr>
        </p:nvSpPr>
        <p:spPr/>
        <p:txBody>
          <a:bodyPr/>
          <a:lstStyle/>
          <a:p>
            <a:fld id="{1C430644-5FF3-0541-B231-DA9076FB88BF}" type="slidenum">
              <a:rPr lang="en-US" smtClean="0"/>
              <a:t>‹#›</a:t>
            </a:fld>
            <a:endParaRPr lang="en-US"/>
          </a:p>
        </p:txBody>
      </p:sp>
    </p:spTree>
    <p:extLst>
      <p:ext uri="{BB962C8B-B14F-4D97-AF65-F5344CB8AC3E}">
        <p14:creationId xmlns:p14="http://schemas.microsoft.com/office/powerpoint/2010/main" val="9974043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8" descr="A close up of a logo&#10;&#10;Description automatically generated">
            <a:extLst>
              <a:ext uri="{FF2B5EF4-FFF2-40B4-BE49-F238E27FC236}">
                <a16:creationId xmlns:a16="http://schemas.microsoft.com/office/drawing/2014/main" id="{A6573F1E-D81C-5EBF-5E98-0D7D027F051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620F983A-5347-C95F-00D8-0527544DE93E}"/>
              </a:ext>
            </a:extLst>
          </p:cNvPr>
          <p:cNvSpPr>
            <a:spLocks noGrp="1"/>
          </p:cNvSpPr>
          <p:nvPr>
            <p:ph type="title"/>
          </p:nvPr>
        </p:nvSpPr>
        <p:spPr/>
        <p:txBody>
          <a:bodyPr/>
          <a:lstStyle>
            <a:lvl1pPr>
              <a:defRPr>
                <a:solidFill>
                  <a:srgbClr val="0060AA"/>
                </a:solidFill>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595B096C-0B8E-ED54-0E39-4BE8430BCA43}"/>
              </a:ext>
            </a:extLst>
          </p:cNvPr>
          <p:cNvSpPr>
            <a:spLocks noGrp="1"/>
          </p:cNvSpPr>
          <p:nvPr>
            <p:ph sz="half" idx="1"/>
          </p:nvPr>
        </p:nvSpPr>
        <p:spPr>
          <a:xfrm>
            <a:off x="838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19DEDF12-A3BB-1D0E-AE46-FB55F70E9116}"/>
              </a:ext>
            </a:extLst>
          </p:cNvPr>
          <p:cNvSpPr>
            <a:spLocks noGrp="1"/>
          </p:cNvSpPr>
          <p:nvPr>
            <p:ph sz="half" idx="2"/>
          </p:nvPr>
        </p:nvSpPr>
        <p:spPr>
          <a:xfrm>
            <a:off x="6172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A55EA84D-B767-C6E3-D779-E8FCE3423D5D}"/>
              </a:ext>
            </a:extLst>
          </p:cNvPr>
          <p:cNvSpPr>
            <a:spLocks noGrp="1"/>
          </p:cNvSpPr>
          <p:nvPr>
            <p:ph type="dt" sz="half" idx="10"/>
          </p:nvPr>
        </p:nvSpPr>
        <p:spPr/>
        <p:txBody>
          <a:bodyPr/>
          <a:lstStyle/>
          <a:p>
            <a:fld id="{1366A935-8F3B-CA47-A350-1170537DDE30}" type="datetimeFigureOut">
              <a:rPr lang="en-US" smtClean="0"/>
              <a:t>9/16/24</a:t>
            </a:fld>
            <a:endParaRPr lang="en-US"/>
          </a:p>
        </p:txBody>
      </p:sp>
      <p:sp>
        <p:nvSpPr>
          <p:cNvPr id="6" name="Footer Placeholder 5">
            <a:extLst>
              <a:ext uri="{FF2B5EF4-FFF2-40B4-BE49-F238E27FC236}">
                <a16:creationId xmlns:a16="http://schemas.microsoft.com/office/drawing/2014/main" id="{973E263A-B451-1546-AFCB-0DA9D619F8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365BB5-9AF8-DEBE-9C2F-020BF8F2C81A}"/>
              </a:ext>
            </a:extLst>
          </p:cNvPr>
          <p:cNvSpPr>
            <a:spLocks noGrp="1"/>
          </p:cNvSpPr>
          <p:nvPr>
            <p:ph type="sldNum" sz="quarter" idx="12"/>
          </p:nvPr>
        </p:nvSpPr>
        <p:spPr/>
        <p:txBody>
          <a:bodyPr/>
          <a:lstStyle/>
          <a:p>
            <a:fld id="{1C430644-5FF3-0541-B231-DA9076FB88BF}" type="slidenum">
              <a:rPr lang="en-US" smtClean="0"/>
              <a:t>‹#›</a:t>
            </a:fld>
            <a:endParaRPr lang="en-US"/>
          </a:p>
        </p:txBody>
      </p:sp>
    </p:spTree>
    <p:extLst>
      <p:ext uri="{BB962C8B-B14F-4D97-AF65-F5344CB8AC3E}">
        <p14:creationId xmlns:p14="http://schemas.microsoft.com/office/powerpoint/2010/main" val="36542275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5FCA58-C179-8D1E-90BB-4F261712E1D8}"/>
              </a:ext>
              <a:ext uri="{C183D7F6-B498-43B3-948B-1728B52AA6E4}">
                <adec:decorative xmlns:adec="http://schemas.microsoft.com/office/drawing/2017/decorative" val="1"/>
              </a:ext>
            </a:extLst>
          </p:cNvPr>
          <p:cNvSpPr/>
          <p:nvPr userDrawn="1"/>
        </p:nvSpPr>
        <p:spPr>
          <a:xfrm>
            <a:off x="6172200" y="1690688"/>
            <a:ext cx="5997575" cy="5167312"/>
          </a:xfrm>
          <a:prstGeom prst="rect">
            <a:avLst/>
          </a:prstGeom>
          <a:solidFill>
            <a:srgbClr val="EDF4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85000"/>
                </a:schemeClr>
              </a:solidFill>
            </a:endParaRPr>
          </a:p>
        </p:txBody>
      </p:sp>
      <p:sp>
        <p:nvSpPr>
          <p:cNvPr id="10" name="Rectangle 9">
            <a:extLst>
              <a:ext uri="{FF2B5EF4-FFF2-40B4-BE49-F238E27FC236}">
                <a16:creationId xmlns:a16="http://schemas.microsoft.com/office/drawing/2014/main" id="{2EF88BE9-E22D-9EAD-470C-44D1ED3C78C9}"/>
              </a:ext>
              <a:ext uri="{C183D7F6-B498-43B3-948B-1728B52AA6E4}">
                <adec:decorative xmlns:adec="http://schemas.microsoft.com/office/drawing/2017/decorative" val="1"/>
              </a:ext>
            </a:extLst>
          </p:cNvPr>
          <p:cNvSpPr/>
          <p:nvPr userDrawn="1"/>
        </p:nvSpPr>
        <p:spPr>
          <a:xfrm>
            <a:off x="0" y="1690688"/>
            <a:ext cx="5997575" cy="5167312"/>
          </a:xfrm>
          <a:prstGeom prst="rect">
            <a:avLst/>
          </a:prstGeom>
          <a:solidFill>
            <a:srgbClr val="EDF4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85000"/>
                </a:schemeClr>
              </a:solidFill>
            </a:endParaRPr>
          </a:p>
        </p:txBody>
      </p:sp>
      <p:sp>
        <p:nvSpPr>
          <p:cNvPr id="2" name="Title 1">
            <a:extLst>
              <a:ext uri="{FF2B5EF4-FFF2-40B4-BE49-F238E27FC236}">
                <a16:creationId xmlns:a16="http://schemas.microsoft.com/office/drawing/2014/main" id="{A761B3CE-9CFF-D160-21C8-8B54DC2F4246}"/>
              </a:ext>
            </a:extLst>
          </p:cNvPr>
          <p:cNvSpPr>
            <a:spLocks noGrp="1"/>
          </p:cNvSpPr>
          <p:nvPr>
            <p:ph type="title"/>
          </p:nvPr>
        </p:nvSpPr>
        <p:spPr>
          <a:xfrm>
            <a:off x="839788" y="365125"/>
            <a:ext cx="10515600" cy="1325563"/>
          </a:xfrm>
        </p:spPr>
        <p:txBody>
          <a:bodyPr/>
          <a:lstStyle>
            <a:lvl1pPr>
              <a:defRPr>
                <a:solidFill>
                  <a:srgbClr val="0060AA"/>
                </a:solidFill>
              </a:defRPr>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7082BA45-D979-8F09-7FCA-132590BCBF84}"/>
              </a:ext>
            </a:extLst>
          </p:cNvPr>
          <p:cNvSpPr>
            <a:spLocks noGrp="1"/>
          </p:cNvSpPr>
          <p:nvPr>
            <p:ph type="body" idx="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7F23D474-CA72-1150-6FEC-4B7E5BAD97CE}"/>
              </a:ext>
            </a:extLst>
          </p:cNvPr>
          <p:cNvSpPr>
            <a:spLocks noGrp="1"/>
          </p:cNvSpPr>
          <p:nvPr>
            <p:ph sz="half" idx="2"/>
          </p:nvPr>
        </p:nvSpPr>
        <p:spPr>
          <a:xfrm>
            <a:off x="839788"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01F97E15-B56A-9A59-F2D9-165230DF7924}"/>
              </a:ext>
            </a:extLst>
          </p:cNvPr>
          <p:cNvSpPr>
            <a:spLocks noGrp="1"/>
          </p:cNvSpPr>
          <p:nvPr>
            <p:ph type="body" sz="quarter" idx="3"/>
          </p:nvPr>
        </p:nvSpPr>
        <p:spPr>
          <a:xfrm>
            <a:off x="6172200" y="1681163"/>
            <a:ext cx="5183188"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02148DF1-89C2-1E5F-769C-317BA85DEA27}"/>
              </a:ext>
            </a:extLst>
          </p:cNvPr>
          <p:cNvSpPr>
            <a:spLocks noGrp="1"/>
          </p:cNvSpPr>
          <p:nvPr>
            <p:ph sz="quarter" idx="4"/>
          </p:nvPr>
        </p:nvSpPr>
        <p:spPr>
          <a:xfrm>
            <a:off x="6172200" y="2505075"/>
            <a:ext cx="5183188"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E47C0B45-8944-1325-0CAD-AB2D780E82F0}"/>
              </a:ext>
            </a:extLst>
          </p:cNvPr>
          <p:cNvSpPr>
            <a:spLocks noGrp="1"/>
          </p:cNvSpPr>
          <p:nvPr>
            <p:ph type="dt" sz="half" idx="10"/>
          </p:nvPr>
        </p:nvSpPr>
        <p:spPr/>
        <p:txBody>
          <a:bodyPr/>
          <a:lstStyle/>
          <a:p>
            <a:fld id="{1366A935-8F3B-CA47-A350-1170537DDE30}" type="datetimeFigureOut">
              <a:rPr lang="en-US" smtClean="0"/>
              <a:t>9/16/24</a:t>
            </a:fld>
            <a:endParaRPr lang="en-US"/>
          </a:p>
        </p:txBody>
      </p:sp>
      <p:sp>
        <p:nvSpPr>
          <p:cNvPr id="8" name="Footer Placeholder 7">
            <a:extLst>
              <a:ext uri="{FF2B5EF4-FFF2-40B4-BE49-F238E27FC236}">
                <a16:creationId xmlns:a16="http://schemas.microsoft.com/office/drawing/2014/main" id="{D10E5999-550F-9D7F-7D77-FD47C38C1D0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25F724C-4314-BAC8-A0B6-A1F4EDF402A9}"/>
              </a:ext>
            </a:extLst>
          </p:cNvPr>
          <p:cNvSpPr>
            <a:spLocks noGrp="1"/>
          </p:cNvSpPr>
          <p:nvPr>
            <p:ph type="sldNum" sz="quarter" idx="12"/>
          </p:nvPr>
        </p:nvSpPr>
        <p:spPr/>
        <p:txBody>
          <a:bodyPr/>
          <a:lstStyle/>
          <a:p>
            <a:fld id="{1C430644-5FF3-0541-B231-DA9076FB88BF}" type="slidenum">
              <a:rPr lang="en-US" smtClean="0"/>
              <a:t>‹#›</a:t>
            </a:fld>
            <a:endParaRPr lang="en-US"/>
          </a:p>
        </p:txBody>
      </p:sp>
      <p:sp>
        <p:nvSpPr>
          <p:cNvPr id="13" name="Freeform 12">
            <a:extLst>
              <a:ext uri="{FF2B5EF4-FFF2-40B4-BE49-F238E27FC236}">
                <a16:creationId xmlns:a16="http://schemas.microsoft.com/office/drawing/2014/main" id="{D328D699-E6FA-7889-BE7D-644F221BE6B3}"/>
              </a:ext>
            </a:extLst>
          </p:cNvPr>
          <p:cNvSpPr/>
          <p:nvPr userDrawn="1"/>
        </p:nvSpPr>
        <p:spPr>
          <a:xfrm>
            <a:off x="-9939" y="3896139"/>
            <a:ext cx="1749287" cy="1620078"/>
          </a:xfrm>
          <a:custGeom>
            <a:avLst/>
            <a:gdLst>
              <a:gd name="connsiteX0" fmla="*/ 0 w 1749287"/>
              <a:gd name="connsiteY0" fmla="*/ 0 h 1620078"/>
              <a:gd name="connsiteX1" fmla="*/ 9939 w 1749287"/>
              <a:gd name="connsiteY1" fmla="*/ 1143000 h 1620078"/>
              <a:gd name="connsiteX2" fmla="*/ 1749287 w 1749287"/>
              <a:gd name="connsiteY2" fmla="*/ 1620078 h 1620078"/>
              <a:gd name="connsiteX3" fmla="*/ 0 w 1749287"/>
              <a:gd name="connsiteY3" fmla="*/ 0 h 1620078"/>
            </a:gdLst>
            <a:ahLst/>
            <a:cxnLst>
              <a:cxn ang="0">
                <a:pos x="connsiteX0" y="connsiteY0"/>
              </a:cxn>
              <a:cxn ang="0">
                <a:pos x="connsiteX1" y="connsiteY1"/>
              </a:cxn>
              <a:cxn ang="0">
                <a:pos x="connsiteX2" y="connsiteY2"/>
              </a:cxn>
              <a:cxn ang="0">
                <a:pos x="connsiteX3" y="connsiteY3"/>
              </a:cxn>
            </a:cxnLst>
            <a:rect l="l" t="t" r="r" b="b"/>
            <a:pathLst>
              <a:path w="1749287" h="1620078">
                <a:moveTo>
                  <a:pt x="0" y="0"/>
                </a:moveTo>
                <a:lnTo>
                  <a:pt x="9939" y="1143000"/>
                </a:lnTo>
                <a:lnTo>
                  <a:pt x="1749287" y="1620078"/>
                </a:lnTo>
                <a:lnTo>
                  <a:pt x="0" y="0"/>
                </a:lnTo>
                <a:close/>
              </a:path>
            </a:pathLst>
          </a:custGeom>
          <a:solidFill>
            <a:srgbClr val="0370B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a:extLst>
              <a:ext uri="{FF2B5EF4-FFF2-40B4-BE49-F238E27FC236}">
                <a16:creationId xmlns:a16="http://schemas.microsoft.com/office/drawing/2014/main" id="{4733E2DC-2A0C-BFB5-B0A0-E89FE47F2429}"/>
              </a:ext>
            </a:extLst>
          </p:cNvPr>
          <p:cNvSpPr/>
          <p:nvPr userDrawn="1"/>
        </p:nvSpPr>
        <p:spPr>
          <a:xfrm>
            <a:off x="1779104" y="5516217"/>
            <a:ext cx="4403035" cy="1371600"/>
          </a:xfrm>
          <a:custGeom>
            <a:avLst/>
            <a:gdLst>
              <a:gd name="connsiteX0" fmla="*/ 0 w 4403035"/>
              <a:gd name="connsiteY0" fmla="*/ 0 h 1371600"/>
              <a:gd name="connsiteX1" fmla="*/ 1391479 w 4403035"/>
              <a:gd name="connsiteY1" fmla="*/ 1371600 h 1371600"/>
              <a:gd name="connsiteX2" fmla="*/ 4403035 w 4403035"/>
              <a:gd name="connsiteY2" fmla="*/ 1361661 h 1371600"/>
              <a:gd name="connsiteX3" fmla="*/ 0 w 4403035"/>
              <a:gd name="connsiteY3" fmla="*/ 0 h 1371600"/>
            </a:gdLst>
            <a:ahLst/>
            <a:cxnLst>
              <a:cxn ang="0">
                <a:pos x="connsiteX0" y="connsiteY0"/>
              </a:cxn>
              <a:cxn ang="0">
                <a:pos x="connsiteX1" y="connsiteY1"/>
              </a:cxn>
              <a:cxn ang="0">
                <a:pos x="connsiteX2" y="connsiteY2"/>
              </a:cxn>
              <a:cxn ang="0">
                <a:pos x="connsiteX3" y="connsiteY3"/>
              </a:cxn>
            </a:cxnLst>
            <a:rect l="l" t="t" r="r" b="b"/>
            <a:pathLst>
              <a:path w="4403035" h="1371600">
                <a:moveTo>
                  <a:pt x="0" y="0"/>
                </a:moveTo>
                <a:lnTo>
                  <a:pt x="1391479" y="1371600"/>
                </a:lnTo>
                <a:lnTo>
                  <a:pt x="4403035" y="1361661"/>
                </a:lnTo>
                <a:lnTo>
                  <a:pt x="0" y="0"/>
                </a:lnTo>
                <a:close/>
              </a:path>
            </a:pathLst>
          </a:custGeom>
          <a:solidFill>
            <a:srgbClr val="65B3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68506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E5D5860D-0E9A-132D-F4F0-8E8585076B99}"/>
              </a:ext>
            </a:extLst>
          </p:cNvPr>
          <p:cNvSpPr>
            <a:spLocks noGrp="1"/>
          </p:cNvSpPr>
          <p:nvPr>
            <p:ph type="dt" sz="half" idx="10"/>
          </p:nvPr>
        </p:nvSpPr>
        <p:spPr/>
        <p:txBody>
          <a:bodyPr/>
          <a:lstStyle/>
          <a:p>
            <a:fld id="{1366A935-8F3B-CA47-A350-1170537DDE30}" type="datetimeFigureOut">
              <a:rPr lang="en-US" smtClean="0"/>
              <a:t>9/16/24</a:t>
            </a:fld>
            <a:endParaRPr lang="en-US"/>
          </a:p>
        </p:txBody>
      </p:sp>
      <p:sp>
        <p:nvSpPr>
          <p:cNvPr id="4" name="Footer Placeholder 3">
            <a:extLst>
              <a:ext uri="{FF2B5EF4-FFF2-40B4-BE49-F238E27FC236}">
                <a16:creationId xmlns:a16="http://schemas.microsoft.com/office/drawing/2014/main" id="{2FD30BE8-7A63-D187-58DB-9020F24024A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AEEBC43-FF57-874E-4466-02AC2C2C72C8}"/>
              </a:ext>
            </a:extLst>
          </p:cNvPr>
          <p:cNvSpPr>
            <a:spLocks noGrp="1"/>
          </p:cNvSpPr>
          <p:nvPr>
            <p:ph type="sldNum" sz="quarter" idx="12"/>
          </p:nvPr>
        </p:nvSpPr>
        <p:spPr/>
        <p:txBody>
          <a:bodyPr/>
          <a:lstStyle/>
          <a:p>
            <a:fld id="{1C430644-5FF3-0541-B231-DA9076FB88BF}" type="slidenum">
              <a:rPr lang="en-US" smtClean="0"/>
              <a:t>‹#›</a:t>
            </a:fld>
            <a:endParaRPr lang="en-US"/>
          </a:p>
        </p:txBody>
      </p:sp>
      <p:sp>
        <p:nvSpPr>
          <p:cNvPr id="6" name="Rectangle 5">
            <a:extLst>
              <a:ext uri="{FF2B5EF4-FFF2-40B4-BE49-F238E27FC236}">
                <a16:creationId xmlns:a16="http://schemas.microsoft.com/office/drawing/2014/main" id="{CAB82D22-8FF8-F0D3-5B2C-056CBD056FA4}"/>
              </a:ext>
            </a:extLst>
          </p:cNvPr>
          <p:cNvSpPr/>
          <p:nvPr userDrawn="1"/>
        </p:nvSpPr>
        <p:spPr>
          <a:xfrm>
            <a:off x="0" y="893763"/>
            <a:ext cx="12192000" cy="6049962"/>
          </a:xfrm>
          <a:prstGeom prst="rect">
            <a:avLst/>
          </a:prstGeom>
          <a:solidFill>
            <a:srgbClr val="EDF4F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7" name="Picture 7">
            <a:extLst>
              <a:ext uri="{FF2B5EF4-FFF2-40B4-BE49-F238E27FC236}">
                <a16:creationId xmlns:a16="http://schemas.microsoft.com/office/drawing/2014/main" id="{DE8908A7-5273-42EB-D05C-7842D991286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588"/>
            <a:ext cx="12192000" cy="809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a:extLst>
              <a:ext uri="{FF2B5EF4-FFF2-40B4-BE49-F238E27FC236}">
                <a16:creationId xmlns:a16="http://schemas.microsoft.com/office/drawing/2014/main" id="{8729AEBD-FB31-18CD-2C7C-E22B7F82C60C}"/>
              </a:ext>
            </a:extLst>
          </p:cNvPr>
          <p:cNvSpPr>
            <a:spLocks noGrp="1"/>
          </p:cNvSpPr>
          <p:nvPr>
            <p:ph type="ctrTitle"/>
          </p:nvPr>
        </p:nvSpPr>
        <p:spPr>
          <a:xfrm>
            <a:off x="524539" y="555256"/>
            <a:ext cx="5387163" cy="445070"/>
          </a:xfrm>
          <a:solidFill>
            <a:srgbClr val="003087"/>
          </a:solidFill>
        </p:spPr>
        <p:txBody>
          <a:bodyPr anchor="b">
            <a:normAutofit/>
          </a:bodyPr>
          <a:lstStyle>
            <a:lvl1pPr algn="ctr">
              <a:defRPr sz="2400">
                <a:solidFill>
                  <a:schemeClr val="bg1"/>
                </a:solidFill>
              </a:defRPr>
            </a:lvl1pPr>
          </a:lstStyle>
          <a:p>
            <a:r>
              <a:rPr lang="en-GB"/>
              <a:t>Click to edit Master title style</a:t>
            </a:r>
            <a:endParaRPr lang="en-US"/>
          </a:p>
        </p:txBody>
      </p:sp>
    </p:spTree>
    <p:extLst>
      <p:ext uri="{BB962C8B-B14F-4D97-AF65-F5344CB8AC3E}">
        <p14:creationId xmlns:p14="http://schemas.microsoft.com/office/powerpoint/2010/main" val="7119913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Blank_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8C95565-81A2-9333-546B-F760B17F040C}"/>
              </a:ext>
            </a:extLst>
          </p:cNvPr>
          <p:cNvSpPr/>
          <p:nvPr userDrawn="1"/>
        </p:nvSpPr>
        <p:spPr>
          <a:xfrm>
            <a:off x="5250" y="0"/>
            <a:ext cx="12192000" cy="6943725"/>
          </a:xfrm>
          <a:prstGeom prst="rect">
            <a:avLst/>
          </a:prstGeom>
          <a:solidFill>
            <a:srgbClr val="EDF4F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Date Placeholder 1">
            <a:extLst>
              <a:ext uri="{FF2B5EF4-FFF2-40B4-BE49-F238E27FC236}">
                <a16:creationId xmlns:a16="http://schemas.microsoft.com/office/drawing/2014/main" id="{111B1868-3265-F2D6-30EA-0E3E26B67839}"/>
              </a:ext>
            </a:extLst>
          </p:cNvPr>
          <p:cNvSpPr>
            <a:spLocks noGrp="1"/>
          </p:cNvSpPr>
          <p:nvPr>
            <p:ph type="dt" sz="half" idx="10"/>
          </p:nvPr>
        </p:nvSpPr>
        <p:spPr/>
        <p:txBody>
          <a:bodyPr/>
          <a:lstStyle/>
          <a:p>
            <a:fld id="{1366A935-8F3B-CA47-A350-1170537DDE30}" type="datetimeFigureOut">
              <a:rPr lang="en-US" smtClean="0"/>
              <a:t>9/16/24</a:t>
            </a:fld>
            <a:endParaRPr lang="en-US"/>
          </a:p>
        </p:txBody>
      </p:sp>
      <p:sp>
        <p:nvSpPr>
          <p:cNvPr id="3" name="Footer Placeholder 2">
            <a:extLst>
              <a:ext uri="{FF2B5EF4-FFF2-40B4-BE49-F238E27FC236}">
                <a16:creationId xmlns:a16="http://schemas.microsoft.com/office/drawing/2014/main" id="{2ECDC94E-DCEB-7C4A-6C33-3B8B7FAAE64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EF645B1-AB15-8FDB-3871-EB8639E05566}"/>
              </a:ext>
            </a:extLst>
          </p:cNvPr>
          <p:cNvSpPr>
            <a:spLocks noGrp="1"/>
          </p:cNvSpPr>
          <p:nvPr>
            <p:ph type="sldNum" sz="quarter" idx="12"/>
          </p:nvPr>
        </p:nvSpPr>
        <p:spPr/>
        <p:txBody>
          <a:bodyPr/>
          <a:lstStyle/>
          <a:p>
            <a:fld id="{1C430644-5FF3-0541-B231-DA9076FB88BF}" type="slidenum">
              <a:rPr lang="en-US" smtClean="0"/>
              <a:t>‹#›</a:t>
            </a:fld>
            <a:endParaRPr lang="en-US"/>
          </a:p>
        </p:txBody>
      </p:sp>
      <p:pic>
        <p:nvPicPr>
          <p:cNvPr id="6" name="Picture 7">
            <a:extLst>
              <a:ext uri="{FF2B5EF4-FFF2-40B4-BE49-F238E27FC236}">
                <a16:creationId xmlns:a16="http://schemas.microsoft.com/office/drawing/2014/main" id="{5E5A9799-0076-F7C8-F66C-CFE7CBD6359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0" y="6134099"/>
            <a:ext cx="12192000" cy="809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a:extLst>
              <a:ext uri="{FF2B5EF4-FFF2-40B4-BE49-F238E27FC236}">
                <a16:creationId xmlns:a16="http://schemas.microsoft.com/office/drawing/2014/main" id="{62CB5D07-1026-6132-B434-C609B15C4078}"/>
              </a:ext>
            </a:extLst>
          </p:cNvPr>
          <p:cNvSpPr>
            <a:spLocks noGrp="1"/>
          </p:cNvSpPr>
          <p:nvPr>
            <p:ph type="ctrTitle"/>
          </p:nvPr>
        </p:nvSpPr>
        <p:spPr>
          <a:xfrm>
            <a:off x="524539" y="555256"/>
            <a:ext cx="5387163" cy="445070"/>
          </a:xfrm>
          <a:solidFill>
            <a:srgbClr val="003087"/>
          </a:solidFill>
        </p:spPr>
        <p:txBody>
          <a:bodyPr anchor="b">
            <a:normAutofit/>
          </a:bodyPr>
          <a:lstStyle>
            <a:lvl1pPr algn="ctr">
              <a:defRPr sz="2400">
                <a:solidFill>
                  <a:schemeClr val="bg1"/>
                </a:solidFill>
              </a:defRPr>
            </a:lvl1pPr>
          </a:lstStyle>
          <a:p>
            <a:r>
              <a:rPr lang="en-GB"/>
              <a:t>Click to edit Master title style</a:t>
            </a:r>
            <a:endParaRPr lang="en-US"/>
          </a:p>
        </p:txBody>
      </p:sp>
      <p:sp>
        <p:nvSpPr>
          <p:cNvPr id="8" name="Subtitle 2">
            <a:extLst>
              <a:ext uri="{FF2B5EF4-FFF2-40B4-BE49-F238E27FC236}">
                <a16:creationId xmlns:a16="http://schemas.microsoft.com/office/drawing/2014/main" id="{1729D968-9F6F-DA1A-F214-406732521459}"/>
              </a:ext>
            </a:extLst>
          </p:cNvPr>
          <p:cNvSpPr>
            <a:spLocks noGrp="1"/>
          </p:cNvSpPr>
          <p:nvPr>
            <p:ph type="subTitle" idx="1"/>
          </p:nvPr>
        </p:nvSpPr>
        <p:spPr>
          <a:xfrm>
            <a:off x="524539" y="1411288"/>
            <a:ext cx="11177310" cy="1655762"/>
          </a:xfrm>
        </p:spPr>
        <p:txBody>
          <a:bodyPr/>
          <a:lstStyle>
            <a:lvl1pPr marL="0" indent="0" algn="l">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4039431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normAutofit/>
          </a:bodyPr>
          <a:lstStyle>
            <a:lvl1pPr algn="ctr">
              <a:defRPr sz="4000"/>
            </a:lvl1pPr>
          </a:lstStyle>
          <a:p>
            <a:r>
              <a:rPr lang="en-GB"/>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800">
                <a:solidFill>
                  <a:srgbClr val="019C3D"/>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5" name="Date Placeholder 3">
            <a:extLst>
              <a:ext uri="{FF2B5EF4-FFF2-40B4-BE49-F238E27FC236}">
                <a16:creationId xmlns:a16="http://schemas.microsoft.com/office/drawing/2014/main" id="{6EE33894-0C22-5A4B-A5F3-E9636B6081B2}"/>
              </a:ext>
            </a:extLst>
          </p:cNvPr>
          <p:cNvSpPr>
            <a:spLocks noGrp="1"/>
          </p:cNvSpPr>
          <p:nvPr>
            <p:ph type="dt" sz="half" idx="10"/>
          </p:nvPr>
        </p:nvSpPr>
        <p:spPr/>
        <p:txBody>
          <a:bodyPr/>
          <a:lstStyle>
            <a:lvl1pPr>
              <a:defRPr/>
            </a:lvl1pPr>
          </a:lstStyle>
          <a:p>
            <a:pPr>
              <a:defRPr/>
            </a:pPr>
            <a:fld id="{F06AC88B-9F6B-944B-A848-6CDCCC932F5E}" type="datetimeFigureOut">
              <a:rPr lang="en-US"/>
              <a:pPr>
                <a:defRPr/>
              </a:pPr>
              <a:t>9/16/24</a:t>
            </a:fld>
            <a:endParaRPr lang="en-US"/>
          </a:p>
        </p:txBody>
      </p:sp>
      <p:sp>
        <p:nvSpPr>
          <p:cNvPr id="6" name="Footer Placeholder 4">
            <a:extLst>
              <a:ext uri="{FF2B5EF4-FFF2-40B4-BE49-F238E27FC236}">
                <a16:creationId xmlns:a16="http://schemas.microsoft.com/office/drawing/2014/main" id="{A74593DD-DE29-464C-B055-B962278D84D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14B0AA5-14BC-E842-9DFE-F5768AA94B94}"/>
              </a:ext>
            </a:extLst>
          </p:cNvPr>
          <p:cNvSpPr>
            <a:spLocks noGrp="1"/>
          </p:cNvSpPr>
          <p:nvPr>
            <p:ph type="sldNum" sz="quarter" idx="12"/>
          </p:nvPr>
        </p:nvSpPr>
        <p:spPr/>
        <p:txBody>
          <a:bodyPr/>
          <a:lstStyle>
            <a:lvl1pPr>
              <a:defRPr>
                <a:solidFill>
                  <a:schemeClr val="bg1"/>
                </a:solidFill>
              </a:defRPr>
            </a:lvl1pPr>
          </a:lstStyle>
          <a:p>
            <a:pPr>
              <a:defRPr/>
            </a:pPr>
            <a:fld id="{1201D800-B730-4547-87D1-663E0D92DBE7}" type="slidenum">
              <a:rPr lang="en-US"/>
              <a:pPr>
                <a:defRPr/>
              </a:pPr>
              <a:t>‹#›</a:t>
            </a:fld>
            <a:endParaRPr lang="en-US"/>
          </a:p>
        </p:txBody>
      </p:sp>
      <p:pic>
        <p:nvPicPr>
          <p:cNvPr id="8" name="Picture 6">
            <a:extLst>
              <a:ext uri="{FF2B5EF4-FFF2-40B4-BE49-F238E27FC236}">
                <a16:creationId xmlns:a16="http://schemas.microsoft.com/office/drawing/2014/main" id="{91C18D00-BD0E-1A64-DCAD-28D2EE0427C3}"/>
              </a:ext>
            </a:extLst>
          </p:cNvPr>
          <p:cNvPicPr>
            <a:picLocks noChangeAspect="1" noChangeArrowheads="1"/>
          </p:cNvPicPr>
          <p:nvPr userDrawn="1"/>
        </p:nvPicPr>
        <p:blipFill>
          <a:blip r:embed="rId2"/>
          <a:srcRect/>
          <a:stretch/>
        </p:blipFill>
        <p:spPr bwMode="auto">
          <a:xfrm>
            <a:off x="8615718" y="567855"/>
            <a:ext cx="3142539" cy="1109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61254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80F3700-B815-2307-2EBF-17552DA60C29}"/>
              </a:ext>
            </a:extLst>
          </p:cNvPr>
          <p:cNvSpPr/>
          <p:nvPr userDrawn="1"/>
        </p:nvSpPr>
        <p:spPr>
          <a:xfrm>
            <a:off x="0" y="893763"/>
            <a:ext cx="12192000" cy="6049962"/>
          </a:xfrm>
          <a:prstGeom prst="rect">
            <a:avLst/>
          </a:prstGeom>
          <a:solidFill>
            <a:srgbClr val="EDF4F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8" name="Picture 7">
            <a:extLst>
              <a:ext uri="{FF2B5EF4-FFF2-40B4-BE49-F238E27FC236}">
                <a16:creationId xmlns:a16="http://schemas.microsoft.com/office/drawing/2014/main" id="{C94665F5-63CC-2D13-D7C6-C82CE5DCE86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588"/>
            <a:ext cx="12192000" cy="809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B62370A3-0A68-CEE1-C929-2B7F405911A6}"/>
              </a:ext>
            </a:extLst>
          </p:cNvPr>
          <p:cNvSpPr>
            <a:spLocks noGrp="1"/>
          </p:cNvSpPr>
          <p:nvPr>
            <p:ph idx="1"/>
          </p:nvPr>
        </p:nvSpPr>
        <p:spPr>
          <a:xfrm>
            <a:off x="5180012" y="1209960"/>
            <a:ext cx="6487448" cy="4873625"/>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C4325231-6DFB-5219-7BB2-ED8742B3C3B2}"/>
              </a:ext>
            </a:extLst>
          </p:cNvPr>
          <p:cNvSpPr>
            <a:spLocks noGrp="1"/>
          </p:cNvSpPr>
          <p:nvPr>
            <p:ph type="body" sz="half" idx="2"/>
          </p:nvPr>
        </p:nvSpPr>
        <p:spPr>
          <a:xfrm>
            <a:off x="839788" y="3200400"/>
            <a:ext cx="3932237" cy="2668588"/>
          </a:xfr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0DFC7E8-5C7E-0D58-F755-230E127D9AA8}"/>
              </a:ext>
            </a:extLst>
          </p:cNvPr>
          <p:cNvSpPr>
            <a:spLocks noGrp="1"/>
          </p:cNvSpPr>
          <p:nvPr>
            <p:ph type="dt" sz="half" idx="10"/>
          </p:nvPr>
        </p:nvSpPr>
        <p:spPr/>
        <p:txBody>
          <a:bodyPr/>
          <a:lstStyle/>
          <a:p>
            <a:fld id="{1366A935-8F3B-CA47-A350-1170537DDE30}" type="datetimeFigureOut">
              <a:rPr lang="en-US" smtClean="0"/>
              <a:t>9/16/24</a:t>
            </a:fld>
            <a:endParaRPr lang="en-US"/>
          </a:p>
        </p:txBody>
      </p:sp>
      <p:sp>
        <p:nvSpPr>
          <p:cNvPr id="6" name="Footer Placeholder 5">
            <a:extLst>
              <a:ext uri="{FF2B5EF4-FFF2-40B4-BE49-F238E27FC236}">
                <a16:creationId xmlns:a16="http://schemas.microsoft.com/office/drawing/2014/main" id="{03DEE058-B915-4E41-73FB-B872506A94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31ABC4-F6C7-6A04-A864-B876E7D01CB4}"/>
              </a:ext>
            </a:extLst>
          </p:cNvPr>
          <p:cNvSpPr>
            <a:spLocks noGrp="1"/>
          </p:cNvSpPr>
          <p:nvPr>
            <p:ph type="sldNum" sz="quarter" idx="12"/>
          </p:nvPr>
        </p:nvSpPr>
        <p:spPr>
          <a:xfrm>
            <a:off x="8924260" y="6318679"/>
            <a:ext cx="2743200" cy="365125"/>
          </a:xfrm>
        </p:spPr>
        <p:txBody>
          <a:bodyPr/>
          <a:lstStyle/>
          <a:p>
            <a:fld id="{1C430644-5FF3-0541-B231-DA9076FB88BF}" type="slidenum">
              <a:rPr lang="en-US" smtClean="0"/>
              <a:t>‹#›</a:t>
            </a:fld>
            <a:endParaRPr lang="en-US"/>
          </a:p>
        </p:txBody>
      </p:sp>
      <p:sp>
        <p:nvSpPr>
          <p:cNvPr id="10" name="Title 1">
            <a:extLst>
              <a:ext uri="{FF2B5EF4-FFF2-40B4-BE49-F238E27FC236}">
                <a16:creationId xmlns:a16="http://schemas.microsoft.com/office/drawing/2014/main" id="{DCAE4BF4-0E5E-9680-0056-0060D78AFFA2}"/>
              </a:ext>
            </a:extLst>
          </p:cNvPr>
          <p:cNvSpPr>
            <a:spLocks noGrp="1"/>
          </p:cNvSpPr>
          <p:nvPr>
            <p:ph type="ctrTitle"/>
          </p:nvPr>
        </p:nvSpPr>
        <p:spPr>
          <a:xfrm>
            <a:off x="524539" y="555256"/>
            <a:ext cx="5387163" cy="445070"/>
          </a:xfrm>
          <a:solidFill>
            <a:srgbClr val="003087"/>
          </a:solidFill>
        </p:spPr>
        <p:txBody>
          <a:bodyPr anchor="b">
            <a:normAutofit/>
          </a:bodyPr>
          <a:lstStyle>
            <a:lvl1pPr algn="ctr">
              <a:defRPr sz="2400">
                <a:solidFill>
                  <a:schemeClr val="bg1"/>
                </a:solidFill>
              </a:defRPr>
            </a:lvl1pPr>
          </a:lstStyle>
          <a:p>
            <a:r>
              <a:rPr lang="en-GB"/>
              <a:t>Click to edit Master title style</a:t>
            </a:r>
            <a:endParaRPr lang="en-US"/>
          </a:p>
        </p:txBody>
      </p:sp>
      <p:sp>
        <p:nvSpPr>
          <p:cNvPr id="11" name="Subtitle 2">
            <a:extLst>
              <a:ext uri="{FF2B5EF4-FFF2-40B4-BE49-F238E27FC236}">
                <a16:creationId xmlns:a16="http://schemas.microsoft.com/office/drawing/2014/main" id="{5CB4BCE8-763B-4428-023D-5AB7B7CEBD89}"/>
              </a:ext>
            </a:extLst>
          </p:cNvPr>
          <p:cNvSpPr>
            <a:spLocks noGrp="1"/>
          </p:cNvSpPr>
          <p:nvPr>
            <p:ph type="subTitle" idx="13"/>
          </p:nvPr>
        </p:nvSpPr>
        <p:spPr>
          <a:xfrm>
            <a:off x="524540" y="1209960"/>
            <a:ext cx="4247486" cy="445070"/>
          </a:xfrm>
        </p:spPr>
        <p:txBody>
          <a:bodyPr/>
          <a:lstStyle>
            <a:lvl1pPr marL="0" indent="0" algn="l">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34658812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FF10B-BB41-F8CE-EE13-29A4DAD656A2}"/>
              </a:ext>
            </a:extLst>
          </p:cNvPr>
          <p:cNvSpPr>
            <a:spLocks noGrp="1"/>
          </p:cNvSpPr>
          <p:nvPr>
            <p:ph type="title"/>
          </p:nvPr>
        </p:nvSpPr>
        <p:spPr>
          <a:xfrm>
            <a:off x="839788" y="457200"/>
            <a:ext cx="3932237" cy="1600200"/>
          </a:xfrm>
        </p:spPr>
        <p:txBody>
          <a:bodyPr anchor="b"/>
          <a:lstStyle>
            <a:lvl1pPr>
              <a:defRPr sz="3200">
                <a:solidFill>
                  <a:srgbClr val="0060AA"/>
                </a:solidFill>
              </a:defRPr>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4C6E34D1-E55D-DCB7-EB8B-65BDD75CF94B}"/>
              </a:ext>
            </a:extLst>
          </p:cNvPr>
          <p:cNvSpPr>
            <a:spLocks noGrp="1"/>
          </p:cNvSpPr>
          <p:nvPr>
            <p:ph type="pic" idx="1"/>
          </p:nvPr>
        </p:nvSpPr>
        <p:spPr>
          <a:xfrm>
            <a:off x="5183188" y="987425"/>
            <a:ext cx="6172200" cy="4873625"/>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4" name="Text Placeholder 3">
            <a:extLst>
              <a:ext uri="{FF2B5EF4-FFF2-40B4-BE49-F238E27FC236}">
                <a16:creationId xmlns:a16="http://schemas.microsoft.com/office/drawing/2014/main" id="{FBA3A930-30F2-6D6E-5EEE-B7DF0A26AB57}"/>
              </a:ext>
            </a:extLst>
          </p:cNvPr>
          <p:cNvSpPr>
            <a:spLocks noGrp="1"/>
          </p:cNvSpPr>
          <p:nvPr>
            <p:ph type="body" sz="half" idx="2"/>
          </p:nvPr>
        </p:nvSpPr>
        <p:spPr>
          <a:xfrm>
            <a:off x="839788" y="2057400"/>
            <a:ext cx="3932237" cy="3811588"/>
          </a:xfr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2439001-178C-F2CB-F37B-944F27AC25C4}"/>
              </a:ext>
            </a:extLst>
          </p:cNvPr>
          <p:cNvSpPr>
            <a:spLocks noGrp="1"/>
          </p:cNvSpPr>
          <p:nvPr>
            <p:ph type="dt" sz="half" idx="10"/>
          </p:nvPr>
        </p:nvSpPr>
        <p:spPr/>
        <p:txBody>
          <a:bodyPr/>
          <a:lstStyle/>
          <a:p>
            <a:fld id="{1366A935-8F3B-CA47-A350-1170537DDE30}" type="datetimeFigureOut">
              <a:rPr lang="en-US" smtClean="0"/>
              <a:t>9/16/24</a:t>
            </a:fld>
            <a:endParaRPr lang="en-US"/>
          </a:p>
        </p:txBody>
      </p:sp>
      <p:sp>
        <p:nvSpPr>
          <p:cNvPr id="6" name="Footer Placeholder 5">
            <a:extLst>
              <a:ext uri="{FF2B5EF4-FFF2-40B4-BE49-F238E27FC236}">
                <a16:creationId xmlns:a16="http://schemas.microsoft.com/office/drawing/2014/main" id="{5BFB4FDB-61AF-A7D5-B75C-1EFE5B7177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D3C7FB-5E0D-7B46-775F-1BB016FBBF57}"/>
              </a:ext>
            </a:extLst>
          </p:cNvPr>
          <p:cNvSpPr>
            <a:spLocks noGrp="1"/>
          </p:cNvSpPr>
          <p:nvPr>
            <p:ph type="sldNum" sz="quarter" idx="12"/>
          </p:nvPr>
        </p:nvSpPr>
        <p:spPr/>
        <p:txBody>
          <a:bodyPr/>
          <a:lstStyle/>
          <a:p>
            <a:fld id="{1C430644-5FF3-0541-B231-DA9076FB88BF}" type="slidenum">
              <a:rPr lang="en-US" smtClean="0"/>
              <a:t>‹#›</a:t>
            </a:fld>
            <a:endParaRPr lang="en-US"/>
          </a:p>
        </p:txBody>
      </p:sp>
      <p:sp>
        <p:nvSpPr>
          <p:cNvPr id="14" name="Freeform 13">
            <a:extLst>
              <a:ext uri="{FF2B5EF4-FFF2-40B4-BE49-F238E27FC236}">
                <a16:creationId xmlns:a16="http://schemas.microsoft.com/office/drawing/2014/main" id="{C957034C-191D-1309-6C64-0E8AAF3611B4}"/>
              </a:ext>
            </a:extLst>
          </p:cNvPr>
          <p:cNvSpPr/>
          <p:nvPr userDrawn="1"/>
        </p:nvSpPr>
        <p:spPr>
          <a:xfrm>
            <a:off x="10322011" y="683741"/>
            <a:ext cx="1902940" cy="1795848"/>
          </a:xfrm>
          <a:custGeom>
            <a:avLst/>
            <a:gdLst>
              <a:gd name="connsiteX0" fmla="*/ 0 w 1902940"/>
              <a:gd name="connsiteY0" fmla="*/ 0 h 1795848"/>
              <a:gd name="connsiteX1" fmla="*/ 1902940 w 1902940"/>
              <a:gd name="connsiteY1" fmla="*/ 1795848 h 1795848"/>
              <a:gd name="connsiteX2" fmla="*/ 1878227 w 1902940"/>
              <a:gd name="connsiteY2" fmla="*/ 543697 h 1795848"/>
              <a:gd name="connsiteX3" fmla="*/ 0 w 1902940"/>
              <a:gd name="connsiteY3" fmla="*/ 0 h 1795848"/>
            </a:gdLst>
            <a:ahLst/>
            <a:cxnLst>
              <a:cxn ang="0">
                <a:pos x="connsiteX0" y="connsiteY0"/>
              </a:cxn>
              <a:cxn ang="0">
                <a:pos x="connsiteX1" y="connsiteY1"/>
              </a:cxn>
              <a:cxn ang="0">
                <a:pos x="connsiteX2" y="connsiteY2"/>
              </a:cxn>
              <a:cxn ang="0">
                <a:pos x="connsiteX3" y="connsiteY3"/>
              </a:cxn>
            </a:cxnLst>
            <a:rect l="l" t="t" r="r" b="b"/>
            <a:pathLst>
              <a:path w="1902940" h="1795848">
                <a:moveTo>
                  <a:pt x="0" y="0"/>
                </a:moveTo>
                <a:lnTo>
                  <a:pt x="1902940" y="1795848"/>
                </a:lnTo>
                <a:lnTo>
                  <a:pt x="1878227" y="543697"/>
                </a:lnTo>
                <a:lnTo>
                  <a:pt x="0" y="0"/>
                </a:lnTo>
                <a:close/>
              </a:path>
            </a:pathLst>
          </a:custGeom>
          <a:solidFill>
            <a:srgbClr val="65B3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a:extLst>
              <a:ext uri="{FF2B5EF4-FFF2-40B4-BE49-F238E27FC236}">
                <a16:creationId xmlns:a16="http://schemas.microsoft.com/office/drawing/2014/main" id="{08C4524F-35C0-3475-DA5F-46513D720942}"/>
              </a:ext>
            </a:extLst>
          </p:cNvPr>
          <p:cNvSpPr/>
          <p:nvPr userDrawn="1"/>
        </p:nvSpPr>
        <p:spPr>
          <a:xfrm>
            <a:off x="8048368" y="-8238"/>
            <a:ext cx="2232454" cy="667265"/>
          </a:xfrm>
          <a:custGeom>
            <a:avLst/>
            <a:gdLst>
              <a:gd name="connsiteX0" fmla="*/ 2232454 w 2232454"/>
              <a:gd name="connsiteY0" fmla="*/ 667265 h 667265"/>
              <a:gd name="connsiteX1" fmla="*/ 0 w 2232454"/>
              <a:gd name="connsiteY1" fmla="*/ 16476 h 667265"/>
              <a:gd name="connsiteX2" fmla="*/ 1532237 w 2232454"/>
              <a:gd name="connsiteY2" fmla="*/ 0 h 667265"/>
              <a:gd name="connsiteX3" fmla="*/ 2232454 w 2232454"/>
              <a:gd name="connsiteY3" fmla="*/ 667265 h 667265"/>
            </a:gdLst>
            <a:ahLst/>
            <a:cxnLst>
              <a:cxn ang="0">
                <a:pos x="connsiteX0" y="connsiteY0"/>
              </a:cxn>
              <a:cxn ang="0">
                <a:pos x="connsiteX1" y="connsiteY1"/>
              </a:cxn>
              <a:cxn ang="0">
                <a:pos x="connsiteX2" y="connsiteY2"/>
              </a:cxn>
              <a:cxn ang="0">
                <a:pos x="connsiteX3" y="connsiteY3"/>
              </a:cxn>
            </a:cxnLst>
            <a:rect l="l" t="t" r="r" b="b"/>
            <a:pathLst>
              <a:path w="2232454" h="667265">
                <a:moveTo>
                  <a:pt x="2232454" y="667265"/>
                </a:moveTo>
                <a:lnTo>
                  <a:pt x="0" y="16476"/>
                </a:lnTo>
                <a:lnTo>
                  <a:pt x="1532237" y="0"/>
                </a:lnTo>
                <a:lnTo>
                  <a:pt x="2232454" y="667265"/>
                </a:lnTo>
                <a:close/>
              </a:path>
            </a:pathLst>
          </a:custGeom>
          <a:solidFill>
            <a:srgbClr val="0370B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77499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B7C90-25D2-CE36-84A4-3A392549691B}"/>
              </a:ext>
            </a:extLst>
          </p:cNvPr>
          <p:cNvSpPr>
            <a:spLocks noGrp="1"/>
          </p:cNvSpPr>
          <p:nvPr>
            <p:ph type="title"/>
          </p:nvPr>
        </p:nvSpPr>
        <p:spPr/>
        <p:txBody>
          <a:bodyPr/>
          <a:lstStyle>
            <a:lvl1pPr>
              <a:defRPr>
                <a:solidFill>
                  <a:srgbClr val="0060AA"/>
                </a:solidFill>
              </a:defRPr>
            </a:lvl1p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08885256-EC51-6D69-A10A-6B5B0423E759}"/>
              </a:ext>
            </a:extLst>
          </p:cNvPr>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B5AE866-D7C0-8A97-065F-57F1FEA88C54}"/>
              </a:ext>
            </a:extLst>
          </p:cNvPr>
          <p:cNvSpPr>
            <a:spLocks noGrp="1"/>
          </p:cNvSpPr>
          <p:nvPr>
            <p:ph type="dt" sz="half" idx="10"/>
          </p:nvPr>
        </p:nvSpPr>
        <p:spPr/>
        <p:txBody>
          <a:bodyPr/>
          <a:lstStyle/>
          <a:p>
            <a:fld id="{1366A935-8F3B-CA47-A350-1170537DDE30}" type="datetimeFigureOut">
              <a:rPr lang="en-US" smtClean="0"/>
              <a:t>9/16/24</a:t>
            </a:fld>
            <a:endParaRPr lang="en-US"/>
          </a:p>
        </p:txBody>
      </p:sp>
      <p:sp>
        <p:nvSpPr>
          <p:cNvPr id="5" name="Footer Placeholder 4">
            <a:extLst>
              <a:ext uri="{FF2B5EF4-FFF2-40B4-BE49-F238E27FC236}">
                <a16:creationId xmlns:a16="http://schemas.microsoft.com/office/drawing/2014/main" id="{F015312B-2A68-DC81-3377-03A4C9DB21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6D973A-356F-7657-93ED-82B552683F08}"/>
              </a:ext>
            </a:extLst>
          </p:cNvPr>
          <p:cNvSpPr>
            <a:spLocks noGrp="1"/>
          </p:cNvSpPr>
          <p:nvPr>
            <p:ph type="sldNum" sz="quarter" idx="12"/>
          </p:nvPr>
        </p:nvSpPr>
        <p:spPr/>
        <p:txBody>
          <a:bodyPr/>
          <a:lstStyle/>
          <a:p>
            <a:fld id="{1C430644-5FF3-0541-B231-DA9076FB88BF}" type="slidenum">
              <a:rPr lang="en-US" smtClean="0"/>
              <a:t>‹#›</a:t>
            </a:fld>
            <a:endParaRPr lang="en-US"/>
          </a:p>
        </p:txBody>
      </p:sp>
    </p:spTree>
    <p:extLst>
      <p:ext uri="{BB962C8B-B14F-4D97-AF65-F5344CB8AC3E}">
        <p14:creationId xmlns:p14="http://schemas.microsoft.com/office/powerpoint/2010/main" val="33876742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970C48B-5F4A-7035-90A8-6E8FC4B709A7}"/>
              </a:ext>
            </a:extLst>
          </p:cNvPr>
          <p:cNvSpPr>
            <a:spLocks noGrp="1"/>
          </p:cNvSpPr>
          <p:nvPr>
            <p:ph type="title" orient="vert"/>
          </p:nvPr>
        </p:nvSpPr>
        <p:spPr>
          <a:xfrm>
            <a:off x="8724900" y="365125"/>
            <a:ext cx="2628900" cy="5811838"/>
          </a:xfrm>
        </p:spPr>
        <p:txBody>
          <a:bodyPr vert="eaVert"/>
          <a:lstStyle>
            <a:lvl1pPr>
              <a:defRPr>
                <a:solidFill>
                  <a:srgbClr val="0060AA"/>
                </a:solidFill>
              </a:defRPr>
            </a:lvl1p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DEA0F810-B3B6-5038-9E81-2084EDF9B6E8}"/>
              </a:ext>
            </a:extLst>
          </p:cNvPr>
          <p:cNvSpPr>
            <a:spLocks noGrp="1"/>
          </p:cNvSpPr>
          <p:nvPr>
            <p:ph type="body" orient="vert" idx="1"/>
          </p:nvPr>
        </p:nvSpPr>
        <p:spPr>
          <a:xfrm>
            <a:off x="838200" y="365125"/>
            <a:ext cx="7734300" cy="5811838"/>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F679F6E-8C2E-CA16-2906-A1FE6CF62A0D}"/>
              </a:ext>
            </a:extLst>
          </p:cNvPr>
          <p:cNvSpPr>
            <a:spLocks noGrp="1"/>
          </p:cNvSpPr>
          <p:nvPr>
            <p:ph type="dt" sz="half" idx="10"/>
          </p:nvPr>
        </p:nvSpPr>
        <p:spPr/>
        <p:txBody>
          <a:bodyPr/>
          <a:lstStyle/>
          <a:p>
            <a:fld id="{1366A935-8F3B-CA47-A350-1170537DDE30}" type="datetimeFigureOut">
              <a:rPr lang="en-US" smtClean="0"/>
              <a:t>9/16/24</a:t>
            </a:fld>
            <a:endParaRPr lang="en-US"/>
          </a:p>
        </p:txBody>
      </p:sp>
      <p:sp>
        <p:nvSpPr>
          <p:cNvPr id="5" name="Footer Placeholder 4">
            <a:extLst>
              <a:ext uri="{FF2B5EF4-FFF2-40B4-BE49-F238E27FC236}">
                <a16:creationId xmlns:a16="http://schemas.microsoft.com/office/drawing/2014/main" id="{2D2A1DD6-9004-956E-2A11-73BBE6F1A4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C8AE0B-7475-912A-2402-491B5D743D79}"/>
              </a:ext>
            </a:extLst>
          </p:cNvPr>
          <p:cNvSpPr>
            <a:spLocks noGrp="1"/>
          </p:cNvSpPr>
          <p:nvPr>
            <p:ph type="sldNum" sz="quarter" idx="12"/>
          </p:nvPr>
        </p:nvSpPr>
        <p:spPr/>
        <p:txBody>
          <a:bodyPr/>
          <a:lstStyle/>
          <a:p>
            <a:fld id="{1C430644-5FF3-0541-B231-DA9076FB88BF}" type="slidenum">
              <a:rPr lang="en-US" smtClean="0"/>
              <a:t>‹#›</a:t>
            </a:fld>
            <a:endParaRPr lang="en-US"/>
          </a:p>
        </p:txBody>
      </p:sp>
    </p:spTree>
    <p:extLst>
      <p:ext uri="{BB962C8B-B14F-4D97-AF65-F5344CB8AC3E}">
        <p14:creationId xmlns:p14="http://schemas.microsoft.com/office/powerpoint/2010/main" val="8666655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ny_Questions">
    <p:spTree>
      <p:nvGrpSpPr>
        <p:cNvPr id="1" name=""/>
        <p:cNvGrpSpPr/>
        <p:nvPr/>
      </p:nvGrpSpPr>
      <p:grpSpPr>
        <a:xfrm>
          <a:off x="0" y="0"/>
          <a:ext cx="0" cy="0"/>
          <a:chOff x="0" y="0"/>
          <a:chExt cx="0" cy="0"/>
        </a:xfrm>
      </p:grpSpPr>
      <p:pic>
        <p:nvPicPr>
          <p:cNvPr id="8" name="Picture 6" descr="A picture containing blue, food, sitting, red&#10;&#10;Description automatically generated">
            <a:extLst>
              <a:ext uri="{FF2B5EF4-FFF2-40B4-BE49-F238E27FC236}">
                <a16:creationId xmlns:a16="http://schemas.microsoft.com/office/drawing/2014/main" id="{B47B42BA-E89D-0143-053E-C61EE1630EC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6F1631A1-03B8-B9AB-3A52-74B9CCC7E360}"/>
              </a:ext>
            </a:extLst>
          </p:cNvPr>
          <p:cNvSpPr txBox="1"/>
          <p:nvPr userDrawn="1"/>
        </p:nvSpPr>
        <p:spPr>
          <a:xfrm>
            <a:off x="674077" y="580293"/>
            <a:ext cx="5884985" cy="769441"/>
          </a:xfrm>
          <a:prstGeom prst="rect">
            <a:avLst/>
          </a:prstGeom>
          <a:noFill/>
        </p:spPr>
        <p:txBody>
          <a:bodyPr wrap="square" rtlCol="0">
            <a:spAutoFit/>
          </a:bodyPr>
          <a:lstStyle/>
          <a:p>
            <a:r>
              <a:rPr lang="en-US" sz="4400">
                <a:solidFill>
                  <a:schemeClr val="accent1"/>
                </a:solidFill>
              </a:rPr>
              <a:t>Any questions?</a:t>
            </a:r>
          </a:p>
        </p:txBody>
      </p:sp>
    </p:spTree>
    <p:extLst>
      <p:ext uri="{BB962C8B-B14F-4D97-AF65-F5344CB8AC3E}">
        <p14:creationId xmlns:p14="http://schemas.microsoft.com/office/powerpoint/2010/main" val="2296289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hank_yo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FB495-0769-02EB-5C79-2E30666CC0AD}"/>
              </a:ext>
            </a:extLst>
          </p:cNvPr>
          <p:cNvSpPr>
            <a:spLocks noGrp="1"/>
          </p:cNvSpPr>
          <p:nvPr>
            <p:ph type="ctrTitle" hasCustomPrompt="1"/>
          </p:nvPr>
        </p:nvSpPr>
        <p:spPr>
          <a:xfrm>
            <a:off x="1005095" y="3178519"/>
            <a:ext cx="9144000" cy="669373"/>
          </a:xfrm>
        </p:spPr>
        <p:txBody>
          <a:bodyPr anchor="b">
            <a:normAutofit/>
          </a:bodyPr>
          <a:lstStyle>
            <a:lvl1pPr algn="l">
              <a:defRPr sz="4000" b="1">
                <a:solidFill>
                  <a:srgbClr val="0060AA"/>
                </a:solidFill>
                <a:latin typeface="Arial" panose="020B0604020202020204" pitchFamily="34" charset="0"/>
                <a:cs typeface="Arial" panose="020B0604020202020204" pitchFamily="34" charset="0"/>
              </a:defRPr>
            </a:lvl1pPr>
          </a:lstStyle>
          <a:p>
            <a:r>
              <a:rPr lang="en-GB"/>
              <a:t>Thank you</a:t>
            </a:r>
            <a:endParaRPr lang="en-US"/>
          </a:p>
        </p:txBody>
      </p:sp>
      <p:sp>
        <p:nvSpPr>
          <p:cNvPr id="3" name="Subtitle 2">
            <a:extLst>
              <a:ext uri="{FF2B5EF4-FFF2-40B4-BE49-F238E27FC236}">
                <a16:creationId xmlns:a16="http://schemas.microsoft.com/office/drawing/2014/main" id="{A1C86F95-1F00-680D-2E94-01AC8624897E}"/>
              </a:ext>
            </a:extLst>
          </p:cNvPr>
          <p:cNvSpPr>
            <a:spLocks noGrp="1"/>
          </p:cNvSpPr>
          <p:nvPr>
            <p:ph type="subTitle" idx="1" hasCustomPrompt="1"/>
          </p:nvPr>
        </p:nvSpPr>
        <p:spPr>
          <a:xfrm>
            <a:off x="1005095" y="3987007"/>
            <a:ext cx="9144000" cy="1116081"/>
          </a:xfrm>
        </p:spPr>
        <p:txBody>
          <a:bodyPr/>
          <a:lstStyle>
            <a:lvl1pPr marL="0" indent="0" algn="l">
              <a:buNone/>
              <a:defRPr sz="2400">
                <a:solidFill>
                  <a:srgbClr val="0060AA"/>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Any questions?</a:t>
            </a:r>
            <a:endParaRPr lang="en-US"/>
          </a:p>
        </p:txBody>
      </p:sp>
      <p:sp>
        <p:nvSpPr>
          <p:cNvPr id="4" name="Date Placeholder 3">
            <a:extLst>
              <a:ext uri="{FF2B5EF4-FFF2-40B4-BE49-F238E27FC236}">
                <a16:creationId xmlns:a16="http://schemas.microsoft.com/office/drawing/2014/main" id="{DCC95E44-8BF2-A6F4-17BD-B496D167BD12}"/>
              </a:ext>
            </a:extLst>
          </p:cNvPr>
          <p:cNvSpPr>
            <a:spLocks noGrp="1"/>
          </p:cNvSpPr>
          <p:nvPr>
            <p:ph type="dt" sz="half" idx="10"/>
          </p:nvPr>
        </p:nvSpPr>
        <p:spPr/>
        <p:txBody>
          <a:bodyPr/>
          <a:lstStyle/>
          <a:p>
            <a:fld id="{1366A935-8F3B-CA47-A350-1170537DDE30}" type="datetimeFigureOut">
              <a:rPr lang="en-US" smtClean="0"/>
              <a:t>9/16/24</a:t>
            </a:fld>
            <a:endParaRPr lang="en-US"/>
          </a:p>
        </p:txBody>
      </p:sp>
      <p:sp>
        <p:nvSpPr>
          <p:cNvPr id="5" name="Footer Placeholder 4">
            <a:extLst>
              <a:ext uri="{FF2B5EF4-FFF2-40B4-BE49-F238E27FC236}">
                <a16:creationId xmlns:a16="http://schemas.microsoft.com/office/drawing/2014/main" id="{5720BA9D-DF3E-A6AE-8DD8-929641CE63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2FA77F-FF82-769E-AE88-BF33C73FDD38}"/>
              </a:ext>
            </a:extLst>
          </p:cNvPr>
          <p:cNvSpPr>
            <a:spLocks noGrp="1"/>
          </p:cNvSpPr>
          <p:nvPr>
            <p:ph type="sldNum" sz="quarter" idx="12"/>
          </p:nvPr>
        </p:nvSpPr>
        <p:spPr/>
        <p:txBody>
          <a:bodyPr/>
          <a:lstStyle/>
          <a:p>
            <a:fld id="{1C430644-5FF3-0541-B231-DA9076FB88BF}" type="slidenum">
              <a:rPr lang="en-US" smtClean="0"/>
              <a:t>‹#›</a:t>
            </a:fld>
            <a:endParaRPr lang="en-US"/>
          </a:p>
        </p:txBody>
      </p:sp>
      <p:pic>
        <p:nvPicPr>
          <p:cNvPr id="7" name="Picture 6">
            <a:extLst>
              <a:ext uri="{FF2B5EF4-FFF2-40B4-BE49-F238E27FC236}">
                <a16:creationId xmlns:a16="http://schemas.microsoft.com/office/drawing/2014/main" id="{CD6F7AD4-000C-C38F-493D-5326FD53E078}"/>
              </a:ext>
            </a:extLst>
          </p:cNvPr>
          <p:cNvPicPr>
            <a:picLocks noChangeAspect="1" noChangeArrowheads="1"/>
          </p:cNvPicPr>
          <p:nvPr userDrawn="1"/>
        </p:nvPicPr>
        <p:blipFill>
          <a:blip r:embed="rId2"/>
          <a:srcRect/>
          <a:stretch/>
        </p:blipFill>
        <p:spPr bwMode="auto">
          <a:xfrm>
            <a:off x="6561089" y="863269"/>
            <a:ext cx="4784918" cy="1688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276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Intro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62881EC-BD22-F540-8CB1-79D963E46406}"/>
              </a:ext>
            </a:extLst>
          </p:cNvPr>
          <p:cNvSpPr/>
          <p:nvPr/>
        </p:nvSpPr>
        <p:spPr>
          <a:xfrm>
            <a:off x="0" y="1414463"/>
            <a:ext cx="12192000" cy="5443537"/>
          </a:xfrm>
          <a:prstGeom prst="rect">
            <a:avLst/>
          </a:prstGeom>
          <a:solidFill>
            <a:srgbClr val="EDF4F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Subtitle 2"/>
          <p:cNvSpPr>
            <a:spLocks noGrp="1"/>
          </p:cNvSpPr>
          <p:nvPr>
            <p:ph type="subTitle" idx="1"/>
          </p:nvPr>
        </p:nvSpPr>
        <p:spPr>
          <a:xfrm>
            <a:off x="1524000" y="2229645"/>
            <a:ext cx="9144000" cy="1655762"/>
          </a:xfrm>
        </p:spPr>
        <p:txBody>
          <a:bodyPr/>
          <a:lstStyle>
            <a:lvl1pPr marL="0" indent="0" algn="l">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6" name="Date Placeholder 3">
            <a:extLst>
              <a:ext uri="{FF2B5EF4-FFF2-40B4-BE49-F238E27FC236}">
                <a16:creationId xmlns:a16="http://schemas.microsoft.com/office/drawing/2014/main" id="{47D26ECA-184D-804D-A992-CA0111F60E0B}"/>
              </a:ext>
            </a:extLst>
          </p:cNvPr>
          <p:cNvSpPr>
            <a:spLocks noGrp="1"/>
          </p:cNvSpPr>
          <p:nvPr>
            <p:ph type="dt" sz="half" idx="10"/>
          </p:nvPr>
        </p:nvSpPr>
        <p:spPr/>
        <p:txBody>
          <a:bodyPr/>
          <a:lstStyle>
            <a:lvl1pPr>
              <a:defRPr/>
            </a:lvl1pPr>
          </a:lstStyle>
          <a:p>
            <a:pPr>
              <a:defRPr/>
            </a:pPr>
            <a:fld id="{A7B1A2D1-735D-8E42-83CB-0C092B3206E8}" type="datetimeFigureOut">
              <a:rPr lang="en-US"/>
              <a:pPr>
                <a:defRPr/>
              </a:pPr>
              <a:t>9/16/24</a:t>
            </a:fld>
            <a:endParaRPr lang="en-US"/>
          </a:p>
        </p:txBody>
      </p:sp>
      <p:sp>
        <p:nvSpPr>
          <p:cNvPr id="7" name="Footer Placeholder 4">
            <a:extLst>
              <a:ext uri="{FF2B5EF4-FFF2-40B4-BE49-F238E27FC236}">
                <a16:creationId xmlns:a16="http://schemas.microsoft.com/office/drawing/2014/main" id="{10C1D4D8-66EF-EC41-954E-78C861E41327}"/>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97CA6F67-57C5-8F41-9817-05F74D1D9D34}"/>
              </a:ext>
            </a:extLst>
          </p:cNvPr>
          <p:cNvSpPr>
            <a:spLocks noGrp="1"/>
          </p:cNvSpPr>
          <p:nvPr>
            <p:ph type="sldNum" sz="quarter" idx="12"/>
          </p:nvPr>
        </p:nvSpPr>
        <p:spPr/>
        <p:txBody>
          <a:bodyPr/>
          <a:lstStyle>
            <a:lvl1pPr>
              <a:defRPr/>
            </a:lvl1pPr>
          </a:lstStyle>
          <a:p>
            <a:pPr>
              <a:defRPr/>
            </a:pPr>
            <a:fld id="{D1D42C1C-946C-814E-818D-74001EF01B3D}" type="slidenum">
              <a:rPr lang="en-US"/>
              <a:pPr>
                <a:defRPr/>
              </a:pPr>
              <a:t>‹#›</a:t>
            </a:fld>
            <a:endParaRPr lang="en-US"/>
          </a:p>
        </p:txBody>
      </p:sp>
      <p:sp>
        <p:nvSpPr>
          <p:cNvPr id="9" name="Freeform 8">
            <a:extLst>
              <a:ext uri="{FF2B5EF4-FFF2-40B4-BE49-F238E27FC236}">
                <a16:creationId xmlns:a16="http://schemas.microsoft.com/office/drawing/2014/main" id="{F7C19BF3-760C-0F10-AEC8-70E44F2F6929}"/>
              </a:ext>
            </a:extLst>
          </p:cNvPr>
          <p:cNvSpPr/>
          <p:nvPr userDrawn="1"/>
        </p:nvSpPr>
        <p:spPr>
          <a:xfrm>
            <a:off x="9939" y="745435"/>
            <a:ext cx="2246244" cy="2703443"/>
          </a:xfrm>
          <a:custGeom>
            <a:avLst/>
            <a:gdLst>
              <a:gd name="connsiteX0" fmla="*/ 0 w 2246244"/>
              <a:gd name="connsiteY0" fmla="*/ 993913 h 2703443"/>
              <a:gd name="connsiteX1" fmla="*/ 9939 w 2246244"/>
              <a:gd name="connsiteY1" fmla="*/ 2703443 h 2703443"/>
              <a:gd name="connsiteX2" fmla="*/ 2246244 w 2246244"/>
              <a:gd name="connsiteY2" fmla="*/ 0 h 2703443"/>
              <a:gd name="connsiteX3" fmla="*/ 0 w 2246244"/>
              <a:gd name="connsiteY3" fmla="*/ 993913 h 2703443"/>
            </a:gdLst>
            <a:ahLst/>
            <a:cxnLst>
              <a:cxn ang="0">
                <a:pos x="connsiteX0" y="connsiteY0"/>
              </a:cxn>
              <a:cxn ang="0">
                <a:pos x="connsiteX1" y="connsiteY1"/>
              </a:cxn>
              <a:cxn ang="0">
                <a:pos x="connsiteX2" y="connsiteY2"/>
              </a:cxn>
              <a:cxn ang="0">
                <a:pos x="connsiteX3" y="connsiteY3"/>
              </a:cxn>
            </a:cxnLst>
            <a:rect l="l" t="t" r="r" b="b"/>
            <a:pathLst>
              <a:path w="2246244" h="2703443">
                <a:moveTo>
                  <a:pt x="0" y="993913"/>
                </a:moveTo>
                <a:lnTo>
                  <a:pt x="9939" y="2703443"/>
                </a:lnTo>
                <a:lnTo>
                  <a:pt x="2246244" y="0"/>
                </a:lnTo>
                <a:lnTo>
                  <a:pt x="0" y="993913"/>
                </a:lnTo>
                <a:close/>
              </a:path>
            </a:pathLst>
          </a:custGeom>
          <a:solidFill>
            <a:srgbClr val="65B3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a:extLst>
              <a:ext uri="{FF2B5EF4-FFF2-40B4-BE49-F238E27FC236}">
                <a16:creationId xmlns:a16="http://schemas.microsoft.com/office/drawing/2014/main" id="{3C902D08-AAE1-2B2F-A6BE-4F9B3016B33E}"/>
              </a:ext>
            </a:extLst>
          </p:cNvPr>
          <p:cNvSpPr/>
          <p:nvPr userDrawn="1"/>
        </p:nvSpPr>
        <p:spPr>
          <a:xfrm>
            <a:off x="2166730" y="-19878"/>
            <a:ext cx="1948070" cy="844826"/>
          </a:xfrm>
          <a:custGeom>
            <a:avLst/>
            <a:gdLst>
              <a:gd name="connsiteX0" fmla="*/ 795131 w 1948070"/>
              <a:gd name="connsiteY0" fmla="*/ 0 h 844826"/>
              <a:gd name="connsiteX1" fmla="*/ 1948070 w 1948070"/>
              <a:gd name="connsiteY1" fmla="*/ 0 h 844826"/>
              <a:gd name="connsiteX2" fmla="*/ 0 w 1948070"/>
              <a:gd name="connsiteY2" fmla="*/ 844826 h 844826"/>
              <a:gd name="connsiteX3" fmla="*/ 795131 w 1948070"/>
              <a:gd name="connsiteY3" fmla="*/ 0 h 844826"/>
            </a:gdLst>
            <a:ahLst/>
            <a:cxnLst>
              <a:cxn ang="0">
                <a:pos x="connsiteX0" y="connsiteY0"/>
              </a:cxn>
              <a:cxn ang="0">
                <a:pos x="connsiteX1" y="connsiteY1"/>
              </a:cxn>
              <a:cxn ang="0">
                <a:pos x="connsiteX2" y="connsiteY2"/>
              </a:cxn>
              <a:cxn ang="0">
                <a:pos x="connsiteX3" y="connsiteY3"/>
              </a:cxn>
            </a:cxnLst>
            <a:rect l="l" t="t" r="r" b="b"/>
            <a:pathLst>
              <a:path w="1948070" h="844826">
                <a:moveTo>
                  <a:pt x="795131" y="0"/>
                </a:moveTo>
                <a:lnTo>
                  <a:pt x="1948070" y="0"/>
                </a:lnTo>
                <a:lnTo>
                  <a:pt x="0" y="844826"/>
                </a:lnTo>
                <a:lnTo>
                  <a:pt x="795131" y="0"/>
                </a:lnTo>
                <a:close/>
              </a:path>
            </a:pathLst>
          </a:custGeom>
          <a:solidFill>
            <a:srgbClr val="0370B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 name="Title 1"/>
          <p:cNvSpPr>
            <a:spLocks noGrp="1"/>
          </p:cNvSpPr>
          <p:nvPr>
            <p:ph type="ctrTitle"/>
          </p:nvPr>
        </p:nvSpPr>
        <p:spPr>
          <a:xfrm>
            <a:off x="524539" y="555256"/>
            <a:ext cx="5387163" cy="445070"/>
          </a:xfrm>
          <a:solidFill>
            <a:schemeClr val="tx2"/>
          </a:solidFill>
        </p:spPr>
        <p:txBody>
          <a:bodyPr anchor="b">
            <a:normAutofit/>
          </a:bodyPr>
          <a:lstStyle>
            <a:lvl1pPr algn="ctr">
              <a:defRPr sz="2400">
                <a:solidFill>
                  <a:schemeClr val="bg1"/>
                </a:solidFill>
              </a:defRPr>
            </a:lvl1pPr>
          </a:lstStyle>
          <a:p>
            <a:r>
              <a:rPr lang="en-GB"/>
              <a:t>Click to edit Master title style</a:t>
            </a:r>
            <a:endParaRPr lang="en-US"/>
          </a:p>
        </p:txBody>
      </p:sp>
    </p:spTree>
    <p:extLst>
      <p:ext uri="{BB962C8B-B14F-4D97-AF65-F5344CB8AC3E}">
        <p14:creationId xmlns:p14="http://schemas.microsoft.com/office/powerpoint/2010/main" val="4126872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content_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2E87076-7BCB-6646-98D4-3242277FF640}"/>
              </a:ext>
            </a:extLst>
          </p:cNvPr>
          <p:cNvSpPr/>
          <p:nvPr/>
        </p:nvSpPr>
        <p:spPr>
          <a:xfrm>
            <a:off x="0" y="893763"/>
            <a:ext cx="12192000" cy="6049962"/>
          </a:xfrm>
          <a:prstGeom prst="rect">
            <a:avLst/>
          </a:prstGeom>
          <a:solidFill>
            <a:srgbClr val="EDF4F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 name="Picture 7">
            <a:extLst>
              <a:ext uri="{FF2B5EF4-FFF2-40B4-BE49-F238E27FC236}">
                <a16:creationId xmlns:a16="http://schemas.microsoft.com/office/drawing/2014/main" id="{A73D18D6-94EB-6D4D-B1DB-8A9A5AFABE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12192000" cy="809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524539" y="555256"/>
            <a:ext cx="5387163" cy="445070"/>
          </a:xfrm>
          <a:solidFill>
            <a:schemeClr val="tx2"/>
          </a:solidFill>
        </p:spPr>
        <p:txBody>
          <a:bodyPr anchor="b">
            <a:normAutofit/>
          </a:bodyPr>
          <a:lstStyle>
            <a:lvl1pPr algn="ctr">
              <a:defRPr sz="2400">
                <a:solidFill>
                  <a:schemeClr val="bg1"/>
                </a:solidFill>
              </a:defRPr>
            </a:lvl1pPr>
          </a:lstStyle>
          <a:p>
            <a:r>
              <a:rPr lang="en-GB"/>
              <a:t>Click to edit Master title style</a:t>
            </a:r>
            <a:endParaRPr lang="en-US"/>
          </a:p>
        </p:txBody>
      </p:sp>
      <p:sp>
        <p:nvSpPr>
          <p:cNvPr id="3" name="Subtitle 2"/>
          <p:cNvSpPr>
            <a:spLocks noGrp="1"/>
          </p:cNvSpPr>
          <p:nvPr>
            <p:ph type="subTitle" idx="1"/>
          </p:nvPr>
        </p:nvSpPr>
        <p:spPr>
          <a:xfrm>
            <a:off x="1339702" y="2658169"/>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6" name="Date Placeholder 3">
            <a:extLst>
              <a:ext uri="{FF2B5EF4-FFF2-40B4-BE49-F238E27FC236}">
                <a16:creationId xmlns:a16="http://schemas.microsoft.com/office/drawing/2014/main" id="{525EC329-D3AC-754D-8B6A-194CF329A44E}"/>
              </a:ext>
            </a:extLst>
          </p:cNvPr>
          <p:cNvSpPr>
            <a:spLocks noGrp="1"/>
          </p:cNvSpPr>
          <p:nvPr>
            <p:ph type="dt" sz="half" idx="10"/>
          </p:nvPr>
        </p:nvSpPr>
        <p:spPr/>
        <p:txBody>
          <a:bodyPr/>
          <a:lstStyle>
            <a:lvl1pPr>
              <a:defRPr/>
            </a:lvl1pPr>
          </a:lstStyle>
          <a:p>
            <a:pPr>
              <a:defRPr/>
            </a:pPr>
            <a:fld id="{C9877248-C912-EC46-86DD-69D3DC99F653}" type="datetimeFigureOut">
              <a:rPr lang="en-US"/>
              <a:pPr>
                <a:defRPr/>
              </a:pPr>
              <a:t>9/16/24</a:t>
            </a:fld>
            <a:endParaRPr lang="en-US"/>
          </a:p>
        </p:txBody>
      </p:sp>
      <p:sp>
        <p:nvSpPr>
          <p:cNvPr id="7" name="Footer Placeholder 4">
            <a:extLst>
              <a:ext uri="{FF2B5EF4-FFF2-40B4-BE49-F238E27FC236}">
                <a16:creationId xmlns:a16="http://schemas.microsoft.com/office/drawing/2014/main" id="{C2F0E82B-86F2-6149-B8A8-E4D4BEADC7A9}"/>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42457886-0447-9D44-A778-300C7BE280EE}"/>
              </a:ext>
            </a:extLst>
          </p:cNvPr>
          <p:cNvSpPr>
            <a:spLocks noGrp="1"/>
          </p:cNvSpPr>
          <p:nvPr>
            <p:ph type="sldNum" sz="quarter" idx="12"/>
          </p:nvPr>
        </p:nvSpPr>
        <p:spPr/>
        <p:txBody>
          <a:bodyPr/>
          <a:lstStyle>
            <a:lvl1pPr>
              <a:defRPr/>
            </a:lvl1pPr>
          </a:lstStyle>
          <a:p>
            <a:pPr>
              <a:defRPr/>
            </a:pPr>
            <a:fld id="{C9F454DE-DC33-7D4F-A110-96379AD12D94}" type="slidenum">
              <a:rPr lang="en-US"/>
              <a:pPr>
                <a:defRPr/>
              </a:pPr>
              <a:t>‹#›</a:t>
            </a:fld>
            <a:endParaRPr lang="en-US"/>
          </a:p>
        </p:txBody>
      </p:sp>
    </p:spTree>
    <p:extLst>
      <p:ext uri="{BB962C8B-B14F-4D97-AF65-F5344CB8AC3E}">
        <p14:creationId xmlns:p14="http://schemas.microsoft.com/office/powerpoint/2010/main" val="482157825"/>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2_content_slide">
    <p:spTree>
      <p:nvGrpSpPr>
        <p:cNvPr id="1" name=""/>
        <p:cNvGrpSpPr/>
        <p:nvPr/>
      </p:nvGrpSpPr>
      <p:grpSpPr>
        <a:xfrm>
          <a:off x="0" y="0"/>
          <a:ext cx="0" cy="0"/>
          <a:chOff x="0" y="0"/>
          <a:chExt cx="0" cy="0"/>
        </a:xfrm>
      </p:grpSpPr>
      <p:sp>
        <p:nvSpPr>
          <p:cNvPr id="2" name="Title 1"/>
          <p:cNvSpPr>
            <a:spLocks noGrp="1"/>
          </p:cNvSpPr>
          <p:nvPr>
            <p:ph type="ctrTitle"/>
          </p:nvPr>
        </p:nvSpPr>
        <p:spPr>
          <a:xfrm>
            <a:off x="524539" y="555256"/>
            <a:ext cx="5387163" cy="445070"/>
          </a:xfrm>
          <a:solidFill>
            <a:schemeClr val="tx2"/>
          </a:solidFill>
        </p:spPr>
        <p:txBody>
          <a:bodyPr anchor="b">
            <a:normAutofit/>
          </a:bodyPr>
          <a:lstStyle>
            <a:lvl1pPr algn="ctr">
              <a:defRPr sz="2400">
                <a:solidFill>
                  <a:schemeClr val="bg1"/>
                </a:solidFill>
              </a:defRPr>
            </a:lvl1pPr>
          </a:lstStyle>
          <a:p>
            <a:r>
              <a:rPr lang="en-GB"/>
              <a:t>Click to edit Master title style</a:t>
            </a:r>
            <a:endParaRPr lang="en-US"/>
          </a:p>
        </p:txBody>
      </p:sp>
      <p:sp>
        <p:nvSpPr>
          <p:cNvPr id="3" name="Subtitle 2"/>
          <p:cNvSpPr>
            <a:spLocks noGrp="1"/>
          </p:cNvSpPr>
          <p:nvPr>
            <p:ph type="subTitle" idx="1"/>
          </p:nvPr>
        </p:nvSpPr>
        <p:spPr>
          <a:xfrm>
            <a:off x="524539" y="1546000"/>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5" name="Date Placeholder 3">
            <a:extLst>
              <a:ext uri="{FF2B5EF4-FFF2-40B4-BE49-F238E27FC236}">
                <a16:creationId xmlns:a16="http://schemas.microsoft.com/office/drawing/2014/main" id="{5CC4A8A0-FC90-D341-A724-EF0A1DF008B8}"/>
              </a:ext>
            </a:extLst>
          </p:cNvPr>
          <p:cNvSpPr>
            <a:spLocks noGrp="1"/>
          </p:cNvSpPr>
          <p:nvPr>
            <p:ph type="dt" sz="half" idx="10"/>
          </p:nvPr>
        </p:nvSpPr>
        <p:spPr/>
        <p:txBody>
          <a:bodyPr/>
          <a:lstStyle>
            <a:lvl1pPr>
              <a:defRPr/>
            </a:lvl1pPr>
          </a:lstStyle>
          <a:p>
            <a:pPr>
              <a:defRPr/>
            </a:pPr>
            <a:fld id="{C6AB3C04-1D4C-5346-A191-E9F4B33E6B1A}" type="datetimeFigureOut">
              <a:rPr lang="en-US"/>
              <a:pPr>
                <a:defRPr/>
              </a:pPr>
              <a:t>9/16/24</a:t>
            </a:fld>
            <a:endParaRPr lang="en-US"/>
          </a:p>
        </p:txBody>
      </p:sp>
      <p:sp>
        <p:nvSpPr>
          <p:cNvPr id="6" name="Footer Placeholder 4">
            <a:extLst>
              <a:ext uri="{FF2B5EF4-FFF2-40B4-BE49-F238E27FC236}">
                <a16:creationId xmlns:a16="http://schemas.microsoft.com/office/drawing/2014/main" id="{2FE25BCF-CE49-E843-947B-174A535F148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796F489-3DF5-2F42-A86F-A485AB0D05CF}"/>
              </a:ext>
            </a:extLst>
          </p:cNvPr>
          <p:cNvSpPr>
            <a:spLocks noGrp="1"/>
          </p:cNvSpPr>
          <p:nvPr>
            <p:ph type="sldNum" sz="quarter" idx="12"/>
          </p:nvPr>
        </p:nvSpPr>
        <p:spPr/>
        <p:txBody>
          <a:bodyPr/>
          <a:lstStyle>
            <a:lvl1pPr>
              <a:defRPr/>
            </a:lvl1pPr>
          </a:lstStyle>
          <a:p>
            <a:pPr>
              <a:defRPr/>
            </a:pPr>
            <a:fld id="{FF656942-EB8A-794C-B44F-55F98516AAF1}" type="slidenum">
              <a:rPr lang="en-US"/>
              <a:pPr>
                <a:defRPr/>
              </a:pPr>
              <a:t>‹#›</a:t>
            </a:fld>
            <a:endParaRPr lang="en-US"/>
          </a:p>
        </p:txBody>
      </p:sp>
      <p:sp>
        <p:nvSpPr>
          <p:cNvPr id="9" name="Freeform 8">
            <a:extLst>
              <a:ext uri="{FF2B5EF4-FFF2-40B4-BE49-F238E27FC236}">
                <a16:creationId xmlns:a16="http://schemas.microsoft.com/office/drawing/2014/main" id="{16966648-6A61-0E1D-7C42-0CE682821682}"/>
              </a:ext>
            </a:extLst>
          </p:cNvPr>
          <p:cNvSpPr/>
          <p:nvPr userDrawn="1"/>
        </p:nvSpPr>
        <p:spPr>
          <a:xfrm>
            <a:off x="-9939" y="3896139"/>
            <a:ext cx="1749287" cy="1620078"/>
          </a:xfrm>
          <a:custGeom>
            <a:avLst/>
            <a:gdLst>
              <a:gd name="connsiteX0" fmla="*/ 0 w 1749287"/>
              <a:gd name="connsiteY0" fmla="*/ 0 h 1620078"/>
              <a:gd name="connsiteX1" fmla="*/ 9939 w 1749287"/>
              <a:gd name="connsiteY1" fmla="*/ 1143000 h 1620078"/>
              <a:gd name="connsiteX2" fmla="*/ 1749287 w 1749287"/>
              <a:gd name="connsiteY2" fmla="*/ 1620078 h 1620078"/>
              <a:gd name="connsiteX3" fmla="*/ 0 w 1749287"/>
              <a:gd name="connsiteY3" fmla="*/ 0 h 1620078"/>
            </a:gdLst>
            <a:ahLst/>
            <a:cxnLst>
              <a:cxn ang="0">
                <a:pos x="connsiteX0" y="connsiteY0"/>
              </a:cxn>
              <a:cxn ang="0">
                <a:pos x="connsiteX1" y="connsiteY1"/>
              </a:cxn>
              <a:cxn ang="0">
                <a:pos x="connsiteX2" y="connsiteY2"/>
              </a:cxn>
              <a:cxn ang="0">
                <a:pos x="connsiteX3" y="connsiteY3"/>
              </a:cxn>
            </a:cxnLst>
            <a:rect l="l" t="t" r="r" b="b"/>
            <a:pathLst>
              <a:path w="1749287" h="1620078">
                <a:moveTo>
                  <a:pt x="0" y="0"/>
                </a:moveTo>
                <a:lnTo>
                  <a:pt x="9939" y="1143000"/>
                </a:lnTo>
                <a:lnTo>
                  <a:pt x="1749287" y="1620078"/>
                </a:lnTo>
                <a:lnTo>
                  <a:pt x="0" y="0"/>
                </a:lnTo>
                <a:close/>
              </a:path>
            </a:pathLst>
          </a:custGeom>
          <a:solidFill>
            <a:srgbClr val="0370B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a:extLst>
              <a:ext uri="{FF2B5EF4-FFF2-40B4-BE49-F238E27FC236}">
                <a16:creationId xmlns:a16="http://schemas.microsoft.com/office/drawing/2014/main" id="{59859699-DA71-F62B-EFF9-52467F6A93B3}"/>
              </a:ext>
            </a:extLst>
          </p:cNvPr>
          <p:cNvSpPr/>
          <p:nvPr userDrawn="1"/>
        </p:nvSpPr>
        <p:spPr>
          <a:xfrm>
            <a:off x="1779104" y="5516217"/>
            <a:ext cx="4403035" cy="1371600"/>
          </a:xfrm>
          <a:custGeom>
            <a:avLst/>
            <a:gdLst>
              <a:gd name="connsiteX0" fmla="*/ 0 w 4403035"/>
              <a:gd name="connsiteY0" fmla="*/ 0 h 1371600"/>
              <a:gd name="connsiteX1" fmla="*/ 1391479 w 4403035"/>
              <a:gd name="connsiteY1" fmla="*/ 1371600 h 1371600"/>
              <a:gd name="connsiteX2" fmla="*/ 4403035 w 4403035"/>
              <a:gd name="connsiteY2" fmla="*/ 1361661 h 1371600"/>
              <a:gd name="connsiteX3" fmla="*/ 0 w 4403035"/>
              <a:gd name="connsiteY3" fmla="*/ 0 h 1371600"/>
            </a:gdLst>
            <a:ahLst/>
            <a:cxnLst>
              <a:cxn ang="0">
                <a:pos x="connsiteX0" y="connsiteY0"/>
              </a:cxn>
              <a:cxn ang="0">
                <a:pos x="connsiteX1" y="connsiteY1"/>
              </a:cxn>
              <a:cxn ang="0">
                <a:pos x="connsiteX2" y="connsiteY2"/>
              </a:cxn>
              <a:cxn ang="0">
                <a:pos x="connsiteX3" y="connsiteY3"/>
              </a:cxn>
            </a:cxnLst>
            <a:rect l="l" t="t" r="r" b="b"/>
            <a:pathLst>
              <a:path w="4403035" h="1371600">
                <a:moveTo>
                  <a:pt x="0" y="0"/>
                </a:moveTo>
                <a:lnTo>
                  <a:pt x="1391479" y="1371600"/>
                </a:lnTo>
                <a:lnTo>
                  <a:pt x="4403035" y="1361661"/>
                </a:lnTo>
                <a:lnTo>
                  <a:pt x="0" y="0"/>
                </a:lnTo>
                <a:close/>
              </a:path>
            </a:pathLst>
          </a:custGeom>
          <a:solidFill>
            <a:srgbClr val="65B3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7090250"/>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3_content_slide">
    <p:spTree>
      <p:nvGrpSpPr>
        <p:cNvPr id="1" name=""/>
        <p:cNvGrpSpPr/>
        <p:nvPr/>
      </p:nvGrpSpPr>
      <p:grpSpPr>
        <a:xfrm>
          <a:off x="0" y="0"/>
          <a:ext cx="0" cy="0"/>
          <a:chOff x="0" y="0"/>
          <a:chExt cx="0" cy="0"/>
        </a:xfrm>
      </p:grpSpPr>
      <p:sp>
        <p:nvSpPr>
          <p:cNvPr id="2" name="Title 1"/>
          <p:cNvSpPr>
            <a:spLocks noGrp="1"/>
          </p:cNvSpPr>
          <p:nvPr>
            <p:ph type="ctrTitle"/>
          </p:nvPr>
        </p:nvSpPr>
        <p:spPr>
          <a:xfrm>
            <a:off x="524539" y="555256"/>
            <a:ext cx="5387163" cy="445070"/>
          </a:xfrm>
          <a:solidFill>
            <a:schemeClr val="tx2"/>
          </a:solidFill>
        </p:spPr>
        <p:txBody>
          <a:bodyPr anchor="b">
            <a:normAutofit/>
          </a:bodyPr>
          <a:lstStyle>
            <a:lvl1pPr algn="ctr">
              <a:defRPr sz="2400">
                <a:solidFill>
                  <a:schemeClr val="bg1"/>
                </a:solidFill>
              </a:defRPr>
            </a:lvl1pPr>
          </a:lstStyle>
          <a:p>
            <a:r>
              <a:rPr lang="en-GB"/>
              <a:t>Click to edit Master title style</a:t>
            </a:r>
            <a:endParaRPr lang="en-US"/>
          </a:p>
        </p:txBody>
      </p:sp>
      <p:sp>
        <p:nvSpPr>
          <p:cNvPr id="3" name="Subtitle 2"/>
          <p:cNvSpPr>
            <a:spLocks noGrp="1"/>
          </p:cNvSpPr>
          <p:nvPr>
            <p:ph type="subTitle" idx="1"/>
          </p:nvPr>
        </p:nvSpPr>
        <p:spPr>
          <a:xfrm>
            <a:off x="527347" y="2022576"/>
            <a:ext cx="9144000" cy="1655762"/>
          </a:xfrm>
        </p:spPr>
        <p:txBody>
          <a:bodyPr/>
          <a:lstStyle>
            <a:lvl1pPr marL="0" indent="0" algn="l">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5" name="Date Placeholder 3">
            <a:extLst>
              <a:ext uri="{FF2B5EF4-FFF2-40B4-BE49-F238E27FC236}">
                <a16:creationId xmlns:a16="http://schemas.microsoft.com/office/drawing/2014/main" id="{3D02E2D3-C0FF-FE42-B8A8-719473433898}"/>
              </a:ext>
            </a:extLst>
          </p:cNvPr>
          <p:cNvSpPr>
            <a:spLocks noGrp="1"/>
          </p:cNvSpPr>
          <p:nvPr>
            <p:ph type="dt" sz="half" idx="10"/>
          </p:nvPr>
        </p:nvSpPr>
        <p:spPr/>
        <p:txBody>
          <a:bodyPr/>
          <a:lstStyle>
            <a:lvl1pPr>
              <a:defRPr/>
            </a:lvl1pPr>
          </a:lstStyle>
          <a:p>
            <a:pPr>
              <a:defRPr/>
            </a:pPr>
            <a:fld id="{311570A8-4400-B74E-AEC8-0340CB05D00A}" type="datetimeFigureOut">
              <a:rPr lang="en-US"/>
              <a:pPr>
                <a:defRPr/>
              </a:pPr>
              <a:t>9/16/24</a:t>
            </a:fld>
            <a:endParaRPr lang="en-US"/>
          </a:p>
        </p:txBody>
      </p:sp>
      <p:sp>
        <p:nvSpPr>
          <p:cNvPr id="6" name="Footer Placeholder 4">
            <a:extLst>
              <a:ext uri="{FF2B5EF4-FFF2-40B4-BE49-F238E27FC236}">
                <a16:creationId xmlns:a16="http://schemas.microsoft.com/office/drawing/2014/main" id="{CA648388-CB92-974B-89C3-B0963D8FCCA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F6036A5-A4B6-9649-B45A-753AC5DB35A9}"/>
              </a:ext>
            </a:extLst>
          </p:cNvPr>
          <p:cNvSpPr>
            <a:spLocks noGrp="1"/>
          </p:cNvSpPr>
          <p:nvPr>
            <p:ph type="sldNum" sz="quarter" idx="12"/>
          </p:nvPr>
        </p:nvSpPr>
        <p:spPr/>
        <p:txBody>
          <a:bodyPr/>
          <a:lstStyle>
            <a:lvl1pPr>
              <a:defRPr/>
            </a:lvl1pPr>
          </a:lstStyle>
          <a:p>
            <a:pPr>
              <a:defRPr/>
            </a:pPr>
            <a:fld id="{00BC75E0-E938-D541-8987-67BFB61F1703}" type="slidenum">
              <a:rPr lang="en-US"/>
              <a:pPr>
                <a:defRPr/>
              </a:pPr>
              <a:t>‹#›</a:t>
            </a:fld>
            <a:endParaRPr lang="en-US"/>
          </a:p>
        </p:txBody>
      </p:sp>
      <p:sp>
        <p:nvSpPr>
          <p:cNvPr id="10" name="Freeform 9">
            <a:extLst>
              <a:ext uri="{FF2B5EF4-FFF2-40B4-BE49-F238E27FC236}">
                <a16:creationId xmlns:a16="http://schemas.microsoft.com/office/drawing/2014/main" id="{AE24D3CC-A364-1B71-5618-3B85F2E7D362}"/>
              </a:ext>
            </a:extLst>
          </p:cNvPr>
          <p:cNvSpPr/>
          <p:nvPr userDrawn="1"/>
        </p:nvSpPr>
        <p:spPr>
          <a:xfrm>
            <a:off x="10322011" y="683741"/>
            <a:ext cx="1902940" cy="1795848"/>
          </a:xfrm>
          <a:custGeom>
            <a:avLst/>
            <a:gdLst>
              <a:gd name="connsiteX0" fmla="*/ 0 w 1902940"/>
              <a:gd name="connsiteY0" fmla="*/ 0 h 1795848"/>
              <a:gd name="connsiteX1" fmla="*/ 1902940 w 1902940"/>
              <a:gd name="connsiteY1" fmla="*/ 1795848 h 1795848"/>
              <a:gd name="connsiteX2" fmla="*/ 1878227 w 1902940"/>
              <a:gd name="connsiteY2" fmla="*/ 543697 h 1795848"/>
              <a:gd name="connsiteX3" fmla="*/ 0 w 1902940"/>
              <a:gd name="connsiteY3" fmla="*/ 0 h 1795848"/>
            </a:gdLst>
            <a:ahLst/>
            <a:cxnLst>
              <a:cxn ang="0">
                <a:pos x="connsiteX0" y="connsiteY0"/>
              </a:cxn>
              <a:cxn ang="0">
                <a:pos x="connsiteX1" y="connsiteY1"/>
              </a:cxn>
              <a:cxn ang="0">
                <a:pos x="connsiteX2" y="connsiteY2"/>
              </a:cxn>
              <a:cxn ang="0">
                <a:pos x="connsiteX3" y="connsiteY3"/>
              </a:cxn>
            </a:cxnLst>
            <a:rect l="l" t="t" r="r" b="b"/>
            <a:pathLst>
              <a:path w="1902940" h="1795848">
                <a:moveTo>
                  <a:pt x="0" y="0"/>
                </a:moveTo>
                <a:lnTo>
                  <a:pt x="1902940" y="1795848"/>
                </a:lnTo>
                <a:lnTo>
                  <a:pt x="1878227" y="543697"/>
                </a:lnTo>
                <a:lnTo>
                  <a:pt x="0" y="0"/>
                </a:lnTo>
                <a:close/>
              </a:path>
            </a:pathLst>
          </a:custGeom>
          <a:solidFill>
            <a:srgbClr val="65B3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a:extLst>
              <a:ext uri="{FF2B5EF4-FFF2-40B4-BE49-F238E27FC236}">
                <a16:creationId xmlns:a16="http://schemas.microsoft.com/office/drawing/2014/main" id="{99C57D94-DD35-09D6-B9DD-0DF48B3C10A7}"/>
              </a:ext>
            </a:extLst>
          </p:cNvPr>
          <p:cNvSpPr/>
          <p:nvPr userDrawn="1"/>
        </p:nvSpPr>
        <p:spPr>
          <a:xfrm>
            <a:off x="8048368" y="-8238"/>
            <a:ext cx="2232454" cy="667265"/>
          </a:xfrm>
          <a:custGeom>
            <a:avLst/>
            <a:gdLst>
              <a:gd name="connsiteX0" fmla="*/ 2232454 w 2232454"/>
              <a:gd name="connsiteY0" fmla="*/ 667265 h 667265"/>
              <a:gd name="connsiteX1" fmla="*/ 0 w 2232454"/>
              <a:gd name="connsiteY1" fmla="*/ 16476 h 667265"/>
              <a:gd name="connsiteX2" fmla="*/ 1532237 w 2232454"/>
              <a:gd name="connsiteY2" fmla="*/ 0 h 667265"/>
              <a:gd name="connsiteX3" fmla="*/ 2232454 w 2232454"/>
              <a:gd name="connsiteY3" fmla="*/ 667265 h 667265"/>
            </a:gdLst>
            <a:ahLst/>
            <a:cxnLst>
              <a:cxn ang="0">
                <a:pos x="connsiteX0" y="connsiteY0"/>
              </a:cxn>
              <a:cxn ang="0">
                <a:pos x="connsiteX1" y="connsiteY1"/>
              </a:cxn>
              <a:cxn ang="0">
                <a:pos x="connsiteX2" y="connsiteY2"/>
              </a:cxn>
              <a:cxn ang="0">
                <a:pos x="connsiteX3" y="connsiteY3"/>
              </a:cxn>
            </a:cxnLst>
            <a:rect l="l" t="t" r="r" b="b"/>
            <a:pathLst>
              <a:path w="2232454" h="667265">
                <a:moveTo>
                  <a:pt x="2232454" y="667265"/>
                </a:moveTo>
                <a:lnTo>
                  <a:pt x="0" y="16476"/>
                </a:lnTo>
                <a:lnTo>
                  <a:pt x="1532237" y="0"/>
                </a:lnTo>
                <a:lnTo>
                  <a:pt x="2232454" y="667265"/>
                </a:lnTo>
                <a:close/>
              </a:path>
            </a:pathLst>
          </a:custGeom>
          <a:solidFill>
            <a:srgbClr val="0370B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184567"/>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ull_Image_Slide">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36B2AE68-AB43-8F8E-4CEC-A0E476E5A3A7}"/>
              </a:ext>
            </a:extLst>
          </p:cNvPr>
          <p:cNvSpPr>
            <a:spLocks noGrp="1"/>
          </p:cNvSpPr>
          <p:nvPr>
            <p:ph type="pic" idx="13"/>
          </p:nvPr>
        </p:nvSpPr>
        <p:spPr>
          <a:xfrm>
            <a:off x="0" y="0"/>
            <a:ext cx="12192000" cy="6858000"/>
          </a:xfrm>
        </p:spPr>
        <p:txBody>
          <a:bodyPr/>
          <a:lstStyle>
            <a:lvl1pPr marL="0" indent="0" algn="ctr">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2" name="Title 1"/>
          <p:cNvSpPr>
            <a:spLocks noGrp="1"/>
          </p:cNvSpPr>
          <p:nvPr>
            <p:ph type="ctrTitle"/>
          </p:nvPr>
        </p:nvSpPr>
        <p:spPr>
          <a:xfrm>
            <a:off x="524539" y="555256"/>
            <a:ext cx="5387163" cy="445070"/>
          </a:xfrm>
          <a:solidFill>
            <a:schemeClr val="tx2"/>
          </a:solidFill>
        </p:spPr>
        <p:txBody>
          <a:bodyPr anchor="b">
            <a:normAutofit/>
          </a:bodyPr>
          <a:lstStyle>
            <a:lvl1pPr algn="ctr">
              <a:defRPr sz="2400">
                <a:solidFill>
                  <a:schemeClr val="bg1"/>
                </a:solidFill>
              </a:defRPr>
            </a:lvl1pPr>
          </a:lstStyle>
          <a:p>
            <a:r>
              <a:rPr lang="en-GB"/>
              <a:t>Click to edit Master title style</a:t>
            </a:r>
            <a:endParaRPr lang="en-US"/>
          </a:p>
        </p:txBody>
      </p:sp>
      <p:sp>
        <p:nvSpPr>
          <p:cNvPr id="3" name="Freeform 2">
            <a:extLst>
              <a:ext uri="{FF2B5EF4-FFF2-40B4-BE49-F238E27FC236}">
                <a16:creationId xmlns:a16="http://schemas.microsoft.com/office/drawing/2014/main" id="{CFDC313A-5438-CEF7-3D9B-381D3194518E}"/>
              </a:ext>
            </a:extLst>
          </p:cNvPr>
          <p:cNvSpPr/>
          <p:nvPr userDrawn="1"/>
        </p:nvSpPr>
        <p:spPr>
          <a:xfrm>
            <a:off x="10322011" y="683741"/>
            <a:ext cx="1902940" cy="1795848"/>
          </a:xfrm>
          <a:custGeom>
            <a:avLst/>
            <a:gdLst>
              <a:gd name="connsiteX0" fmla="*/ 0 w 1902940"/>
              <a:gd name="connsiteY0" fmla="*/ 0 h 1795848"/>
              <a:gd name="connsiteX1" fmla="*/ 1902940 w 1902940"/>
              <a:gd name="connsiteY1" fmla="*/ 1795848 h 1795848"/>
              <a:gd name="connsiteX2" fmla="*/ 1878227 w 1902940"/>
              <a:gd name="connsiteY2" fmla="*/ 543697 h 1795848"/>
              <a:gd name="connsiteX3" fmla="*/ 0 w 1902940"/>
              <a:gd name="connsiteY3" fmla="*/ 0 h 1795848"/>
            </a:gdLst>
            <a:ahLst/>
            <a:cxnLst>
              <a:cxn ang="0">
                <a:pos x="connsiteX0" y="connsiteY0"/>
              </a:cxn>
              <a:cxn ang="0">
                <a:pos x="connsiteX1" y="connsiteY1"/>
              </a:cxn>
              <a:cxn ang="0">
                <a:pos x="connsiteX2" y="connsiteY2"/>
              </a:cxn>
              <a:cxn ang="0">
                <a:pos x="connsiteX3" y="connsiteY3"/>
              </a:cxn>
            </a:cxnLst>
            <a:rect l="l" t="t" r="r" b="b"/>
            <a:pathLst>
              <a:path w="1902940" h="1795848">
                <a:moveTo>
                  <a:pt x="0" y="0"/>
                </a:moveTo>
                <a:lnTo>
                  <a:pt x="1902940" y="1795848"/>
                </a:lnTo>
                <a:lnTo>
                  <a:pt x="1878227" y="543697"/>
                </a:lnTo>
                <a:lnTo>
                  <a:pt x="0" y="0"/>
                </a:lnTo>
                <a:close/>
              </a:path>
            </a:pathLst>
          </a:custGeom>
          <a:solidFill>
            <a:srgbClr val="65B3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a:extLst>
              <a:ext uri="{FF2B5EF4-FFF2-40B4-BE49-F238E27FC236}">
                <a16:creationId xmlns:a16="http://schemas.microsoft.com/office/drawing/2014/main" id="{EB6C789A-6E25-75AD-9EFB-5E32AE7D4182}"/>
              </a:ext>
            </a:extLst>
          </p:cNvPr>
          <p:cNvSpPr/>
          <p:nvPr userDrawn="1"/>
        </p:nvSpPr>
        <p:spPr>
          <a:xfrm>
            <a:off x="8048368" y="-8238"/>
            <a:ext cx="2232454" cy="667265"/>
          </a:xfrm>
          <a:custGeom>
            <a:avLst/>
            <a:gdLst>
              <a:gd name="connsiteX0" fmla="*/ 2232454 w 2232454"/>
              <a:gd name="connsiteY0" fmla="*/ 667265 h 667265"/>
              <a:gd name="connsiteX1" fmla="*/ 0 w 2232454"/>
              <a:gd name="connsiteY1" fmla="*/ 16476 h 667265"/>
              <a:gd name="connsiteX2" fmla="*/ 1532237 w 2232454"/>
              <a:gd name="connsiteY2" fmla="*/ 0 h 667265"/>
              <a:gd name="connsiteX3" fmla="*/ 2232454 w 2232454"/>
              <a:gd name="connsiteY3" fmla="*/ 667265 h 667265"/>
            </a:gdLst>
            <a:ahLst/>
            <a:cxnLst>
              <a:cxn ang="0">
                <a:pos x="connsiteX0" y="connsiteY0"/>
              </a:cxn>
              <a:cxn ang="0">
                <a:pos x="connsiteX1" y="connsiteY1"/>
              </a:cxn>
              <a:cxn ang="0">
                <a:pos x="connsiteX2" y="connsiteY2"/>
              </a:cxn>
              <a:cxn ang="0">
                <a:pos x="connsiteX3" y="connsiteY3"/>
              </a:cxn>
            </a:cxnLst>
            <a:rect l="l" t="t" r="r" b="b"/>
            <a:pathLst>
              <a:path w="2232454" h="667265">
                <a:moveTo>
                  <a:pt x="2232454" y="667265"/>
                </a:moveTo>
                <a:lnTo>
                  <a:pt x="0" y="16476"/>
                </a:lnTo>
                <a:lnTo>
                  <a:pt x="1532237" y="0"/>
                </a:lnTo>
                <a:lnTo>
                  <a:pt x="2232454" y="667265"/>
                </a:lnTo>
                <a:close/>
              </a:path>
            </a:pathLst>
          </a:custGeom>
          <a:solidFill>
            <a:srgbClr val="0370B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7854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ird_Image_Slide">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36B2AE68-AB43-8F8E-4CEC-A0E476E5A3A7}"/>
              </a:ext>
            </a:extLst>
          </p:cNvPr>
          <p:cNvSpPr>
            <a:spLocks noGrp="1"/>
          </p:cNvSpPr>
          <p:nvPr>
            <p:ph type="pic" idx="13"/>
          </p:nvPr>
        </p:nvSpPr>
        <p:spPr>
          <a:xfrm>
            <a:off x="0" y="0"/>
            <a:ext cx="4830417" cy="6858000"/>
          </a:xfrm>
        </p:spPr>
        <p:txBody>
          <a:bodyPr/>
          <a:lstStyle>
            <a:lvl1pPr marL="0" indent="0" algn="ctr">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2" name="Title 1"/>
          <p:cNvSpPr>
            <a:spLocks noGrp="1"/>
          </p:cNvSpPr>
          <p:nvPr>
            <p:ph type="ctrTitle"/>
          </p:nvPr>
        </p:nvSpPr>
        <p:spPr>
          <a:xfrm>
            <a:off x="5382436" y="2165395"/>
            <a:ext cx="5387163" cy="445070"/>
          </a:xfrm>
          <a:solidFill>
            <a:schemeClr val="tx2"/>
          </a:solidFill>
        </p:spPr>
        <p:txBody>
          <a:bodyPr anchor="b">
            <a:normAutofit/>
          </a:bodyPr>
          <a:lstStyle>
            <a:lvl1pPr algn="ctr">
              <a:defRPr sz="2400">
                <a:solidFill>
                  <a:schemeClr val="bg1"/>
                </a:solidFill>
              </a:defRPr>
            </a:lvl1pPr>
          </a:lstStyle>
          <a:p>
            <a:r>
              <a:rPr lang="en-GB"/>
              <a:t>Click to edit Master title style</a:t>
            </a:r>
            <a:endParaRPr lang="en-US"/>
          </a:p>
        </p:txBody>
      </p:sp>
      <p:sp>
        <p:nvSpPr>
          <p:cNvPr id="3" name="Subtitle 2">
            <a:extLst>
              <a:ext uri="{FF2B5EF4-FFF2-40B4-BE49-F238E27FC236}">
                <a16:creationId xmlns:a16="http://schemas.microsoft.com/office/drawing/2014/main" id="{A11A3718-B379-367E-35B8-F8C40FBFF642}"/>
              </a:ext>
            </a:extLst>
          </p:cNvPr>
          <p:cNvSpPr>
            <a:spLocks noGrp="1"/>
          </p:cNvSpPr>
          <p:nvPr>
            <p:ph type="subTitle" idx="1"/>
          </p:nvPr>
        </p:nvSpPr>
        <p:spPr>
          <a:xfrm>
            <a:off x="5382436" y="2817706"/>
            <a:ext cx="5387163" cy="3672545"/>
          </a:xfrm>
        </p:spPr>
        <p:txBody>
          <a:bodyPr/>
          <a:lstStyle>
            <a:lvl1pPr marL="0" indent="0" algn="l">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5" name="Freeform 4">
            <a:extLst>
              <a:ext uri="{FF2B5EF4-FFF2-40B4-BE49-F238E27FC236}">
                <a16:creationId xmlns:a16="http://schemas.microsoft.com/office/drawing/2014/main" id="{4A4B4D46-DDA4-EF8B-174F-4FE297B4F111}"/>
              </a:ext>
            </a:extLst>
          </p:cNvPr>
          <p:cNvSpPr/>
          <p:nvPr userDrawn="1"/>
        </p:nvSpPr>
        <p:spPr>
          <a:xfrm>
            <a:off x="10322011" y="683741"/>
            <a:ext cx="1902940" cy="1795848"/>
          </a:xfrm>
          <a:custGeom>
            <a:avLst/>
            <a:gdLst>
              <a:gd name="connsiteX0" fmla="*/ 0 w 1902940"/>
              <a:gd name="connsiteY0" fmla="*/ 0 h 1795848"/>
              <a:gd name="connsiteX1" fmla="*/ 1902940 w 1902940"/>
              <a:gd name="connsiteY1" fmla="*/ 1795848 h 1795848"/>
              <a:gd name="connsiteX2" fmla="*/ 1878227 w 1902940"/>
              <a:gd name="connsiteY2" fmla="*/ 543697 h 1795848"/>
              <a:gd name="connsiteX3" fmla="*/ 0 w 1902940"/>
              <a:gd name="connsiteY3" fmla="*/ 0 h 1795848"/>
            </a:gdLst>
            <a:ahLst/>
            <a:cxnLst>
              <a:cxn ang="0">
                <a:pos x="connsiteX0" y="connsiteY0"/>
              </a:cxn>
              <a:cxn ang="0">
                <a:pos x="connsiteX1" y="connsiteY1"/>
              </a:cxn>
              <a:cxn ang="0">
                <a:pos x="connsiteX2" y="connsiteY2"/>
              </a:cxn>
              <a:cxn ang="0">
                <a:pos x="connsiteX3" y="connsiteY3"/>
              </a:cxn>
            </a:cxnLst>
            <a:rect l="l" t="t" r="r" b="b"/>
            <a:pathLst>
              <a:path w="1902940" h="1795848">
                <a:moveTo>
                  <a:pt x="0" y="0"/>
                </a:moveTo>
                <a:lnTo>
                  <a:pt x="1902940" y="1795848"/>
                </a:lnTo>
                <a:lnTo>
                  <a:pt x="1878227" y="543697"/>
                </a:lnTo>
                <a:lnTo>
                  <a:pt x="0" y="0"/>
                </a:lnTo>
                <a:close/>
              </a:path>
            </a:pathLst>
          </a:custGeom>
          <a:solidFill>
            <a:srgbClr val="65B3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a:extLst>
              <a:ext uri="{FF2B5EF4-FFF2-40B4-BE49-F238E27FC236}">
                <a16:creationId xmlns:a16="http://schemas.microsoft.com/office/drawing/2014/main" id="{345D4A15-7FF9-449E-2480-DFF6483EF04B}"/>
              </a:ext>
            </a:extLst>
          </p:cNvPr>
          <p:cNvSpPr/>
          <p:nvPr userDrawn="1"/>
        </p:nvSpPr>
        <p:spPr>
          <a:xfrm>
            <a:off x="8048368" y="-8238"/>
            <a:ext cx="2232454" cy="667265"/>
          </a:xfrm>
          <a:custGeom>
            <a:avLst/>
            <a:gdLst>
              <a:gd name="connsiteX0" fmla="*/ 2232454 w 2232454"/>
              <a:gd name="connsiteY0" fmla="*/ 667265 h 667265"/>
              <a:gd name="connsiteX1" fmla="*/ 0 w 2232454"/>
              <a:gd name="connsiteY1" fmla="*/ 16476 h 667265"/>
              <a:gd name="connsiteX2" fmla="*/ 1532237 w 2232454"/>
              <a:gd name="connsiteY2" fmla="*/ 0 h 667265"/>
              <a:gd name="connsiteX3" fmla="*/ 2232454 w 2232454"/>
              <a:gd name="connsiteY3" fmla="*/ 667265 h 667265"/>
            </a:gdLst>
            <a:ahLst/>
            <a:cxnLst>
              <a:cxn ang="0">
                <a:pos x="connsiteX0" y="connsiteY0"/>
              </a:cxn>
              <a:cxn ang="0">
                <a:pos x="connsiteX1" y="connsiteY1"/>
              </a:cxn>
              <a:cxn ang="0">
                <a:pos x="connsiteX2" y="connsiteY2"/>
              </a:cxn>
              <a:cxn ang="0">
                <a:pos x="connsiteX3" y="connsiteY3"/>
              </a:cxn>
            </a:cxnLst>
            <a:rect l="l" t="t" r="r" b="b"/>
            <a:pathLst>
              <a:path w="2232454" h="667265">
                <a:moveTo>
                  <a:pt x="2232454" y="667265"/>
                </a:moveTo>
                <a:lnTo>
                  <a:pt x="0" y="16476"/>
                </a:lnTo>
                <a:lnTo>
                  <a:pt x="1532237" y="0"/>
                </a:lnTo>
                <a:lnTo>
                  <a:pt x="2232454" y="667265"/>
                </a:lnTo>
                <a:close/>
              </a:path>
            </a:pathLst>
          </a:custGeom>
          <a:solidFill>
            <a:srgbClr val="0370B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87473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6" name="Picture 8" descr="A close up of a logo&#10;&#10;Description automatically generated">
            <a:extLst>
              <a:ext uri="{FF2B5EF4-FFF2-40B4-BE49-F238E27FC236}">
                <a16:creationId xmlns:a16="http://schemas.microsoft.com/office/drawing/2014/main" id="{4FAC0AE4-6F26-6C7A-48A1-22B7B7D1CA7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Footer Placeholder 4">
            <a:extLst>
              <a:ext uri="{FF2B5EF4-FFF2-40B4-BE49-F238E27FC236}">
                <a16:creationId xmlns:a16="http://schemas.microsoft.com/office/drawing/2014/main" id="{8E3017BE-7781-7346-9F38-EE6460792B67}"/>
              </a:ext>
            </a:extLst>
          </p:cNvPr>
          <p:cNvSpPr>
            <a:spLocks noGrp="1"/>
          </p:cNvSpPr>
          <p:nvPr>
            <p:ph type="ftr" sz="quarter" idx="10"/>
          </p:nvPr>
        </p:nvSpPr>
        <p:spPr>
          <a:xfrm>
            <a:off x="838200" y="6400006"/>
            <a:ext cx="6102350" cy="365125"/>
          </a:xfrm>
        </p:spPr>
        <p:txBody>
          <a:bodyPr/>
          <a:lstStyle>
            <a:lvl1pPr>
              <a:defRPr sz="900">
                <a:solidFill>
                  <a:schemeClr val="tx1">
                    <a:tint val="75000"/>
                    <a:alpha val="48042"/>
                  </a:schemeClr>
                </a:solidFill>
                <a:latin typeface="Arial Narrow" panose="020B0604020202020204" pitchFamily="34" charset="0"/>
                <a:cs typeface="Arial Narrow" panose="020B0604020202020204" pitchFamily="34" charset="0"/>
              </a:defRPr>
            </a:lvl1pPr>
          </a:lstStyle>
          <a:p>
            <a:pPr algn="l">
              <a:defRPr/>
            </a:pPr>
            <a:r>
              <a:rPr lang="en-GB">
                <a:solidFill>
                  <a:schemeClr val="tx1">
                    <a:lumMod val="85000"/>
                    <a:lumOff val="15000"/>
                    <a:alpha val="48042"/>
                  </a:schemeClr>
                </a:solidFill>
              </a:rPr>
              <a:t>Copyright © 2022 South Central Ambulance NHS Foundation Trust</a:t>
            </a:r>
            <a:br>
              <a:rPr lang="en-GB" sz="1200">
                <a:latin typeface="Arial" panose="020B0604020202020204" pitchFamily="34" charset="0"/>
                <a:cs typeface="+mn-cs"/>
              </a:rPr>
            </a:br>
            <a:endParaRPr lang="en-US" sz="1200">
              <a:latin typeface="Arial" panose="020B0604020202020204" pitchFamily="34" charset="0"/>
              <a:cs typeface="+mn-cs"/>
            </a:endParaRPr>
          </a:p>
        </p:txBody>
      </p:sp>
      <p:sp>
        <p:nvSpPr>
          <p:cNvPr id="5" name="Slide Number Placeholder 5">
            <a:extLst>
              <a:ext uri="{FF2B5EF4-FFF2-40B4-BE49-F238E27FC236}">
                <a16:creationId xmlns:a16="http://schemas.microsoft.com/office/drawing/2014/main" id="{2EE7FC20-9031-5241-94BC-17327BE121FB}"/>
              </a:ext>
            </a:extLst>
          </p:cNvPr>
          <p:cNvSpPr>
            <a:spLocks noGrp="1"/>
          </p:cNvSpPr>
          <p:nvPr>
            <p:ph type="sldNum" sz="quarter" idx="11"/>
          </p:nvPr>
        </p:nvSpPr>
        <p:spPr/>
        <p:txBody>
          <a:bodyPr/>
          <a:lstStyle>
            <a:lvl1pPr>
              <a:defRPr/>
            </a:lvl1pPr>
          </a:lstStyle>
          <a:p>
            <a:pPr>
              <a:defRPr/>
            </a:pPr>
            <a:fld id="{D2A197FF-51B2-6A41-9DC1-0A35B65B3C3E}" type="slidenum">
              <a:rPr lang="en-US"/>
              <a:pPr>
                <a:defRPr/>
              </a:pPr>
              <a:t>‹#›</a:t>
            </a:fld>
            <a:endParaRPr lang="en-US"/>
          </a:p>
        </p:txBody>
      </p:sp>
    </p:spTree>
    <p:extLst>
      <p:ext uri="{BB962C8B-B14F-4D97-AF65-F5344CB8AC3E}">
        <p14:creationId xmlns:p14="http://schemas.microsoft.com/office/powerpoint/2010/main" val="639687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602" name="Title Placeholder 1">
            <a:extLst>
              <a:ext uri="{FF2B5EF4-FFF2-40B4-BE49-F238E27FC236}">
                <a16:creationId xmlns:a16="http://schemas.microsoft.com/office/drawing/2014/main" id="{2634CD76-670F-E446-922F-F789B15715A7}"/>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25603" name="Text Placeholder 2">
            <a:extLst>
              <a:ext uri="{FF2B5EF4-FFF2-40B4-BE49-F238E27FC236}">
                <a16:creationId xmlns:a16="http://schemas.microsoft.com/office/drawing/2014/main" id="{39FE2204-E382-5D47-A171-7355D837139E}"/>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a:extLst>
              <a:ext uri="{FF2B5EF4-FFF2-40B4-BE49-F238E27FC236}">
                <a16:creationId xmlns:a16="http://schemas.microsoft.com/office/drawing/2014/main" id="{8EAE3DEB-AE23-9E48-B2FC-641111D615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a:defRPr/>
            </a:pPr>
            <a:fld id="{5AF38214-F1E7-DB4A-B12C-3F3BA86366A2}" type="datetimeFigureOut">
              <a:rPr lang="en-US"/>
              <a:pPr>
                <a:defRPr/>
              </a:pPr>
              <a:t>9/16/24</a:t>
            </a:fld>
            <a:endParaRPr lang="en-US"/>
          </a:p>
        </p:txBody>
      </p:sp>
      <p:sp>
        <p:nvSpPr>
          <p:cNvPr id="5" name="Footer Placeholder 4">
            <a:extLst>
              <a:ext uri="{FF2B5EF4-FFF2-40B4-BE49-F238E27FC236}">
                <a16:creationId xmlns:a16="http://schemas.microsoft.com/office/drawing/2014/main" id="{5DE709A2-87C4-454C-AE02-66C1BE895C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42952E70-EBC2-724D-AEBE-7ED96A4ABF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a:defRPr/>
            </a:pPr>
            <a:fld id="{FBCE4BAD-59F4-F145-ABE8-680FEC72066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22" r:id="rId1"/>
    <p:sldLayoutId id="2147483753" r:id="rId2"/>
    <p:sldLayoutId id="2147483731" r:id="rId3"/>
    <p:sldLayoutId id="2147483732" r:id="rId4"/>
    <p:sldLayoutId id="2147483733" r:id="rId5"/>
    <p:sldLayoutId id="2147483734" r:id="rId6"/>
    <p:sldLayoutId id="2147483751" r:id="rId7"/>
    <p:sldLayoutId id="2147483752" r:id="rId8"/>
    <p:sldLayoutId id="2147483735" r:id="rId9"/>
    <p:sldLayoutId id="2147483754" r:id="rId10"/>
    <p:sldLayoutId id="2147483713" r:id="rId11"/>
    <p:sldLayoutId id="2147483737" r:id="rId12"/>
    <p:sldLayoutId id="2147483738" r:id="rId13"/>
    <p:sldLayoutId id="2147483739" r:id="rId14"/>
    <p:sldLayoutId id="2147483740" r:id="rId15"/>
    <p:sldLayoutId id="2147483741" r:id="rId16"/>
    <p:sldLayoutId id="2147483742" r:id="rId17"/>
    <p:sldLayoutId id="2147483743" r:id="rId18"/>
    <p:sldLayoutId id="2147483744" r:id="rId19"/>
    <p:sldLayoutId id="2147483745" r:id="rId20"/>
    <p:sldLayoutId id="2147483746" r:id="rId21"/>
    <p:sldLayoutId id="2147483747" r:id="rId22"/>
    <p:sldLayoutId id="2147483748" r:id="rId23"/>
    <p:sldLayoutId id="2147483750" r:id="rId24"/>
    <p:sldLayoutId id="2147483749" r:id="rId25"/>
  </p:sldLayoutIdLst>
  <p:txStyles>
    <p:titleStyle>
      <a:lvl1pPr algn="l" rtl="0" eaLnBrk="1" fontAlgn="base" hangingPunct="1">
        <a:lnSpc>
          <a:spcPct val="90000"/>
        </a:lnSpc>
        <a:spcBef>
          <a:spcPct val="0"/>
        </a:spcBef>
        <a:spcAft>
          <a:spcPct val="0"/>
        </a:spcAft>
        <a:defRPr sz="2800" b="1" kern="1200">
          <a:solidFill>
            <a:schemeClr val="accent1"/>
          </a:solidFill>
          <a:latin typeface="Arial Black" panose="020B0604020202020204" pitchFamily="34" charset="0"/>
          <a:ea typeface="Arial Black" panose="020B0604020202020204" pitchFamily="34" charset="0"/>
          <a:cs typeface="Arial Black" panose="020B0604020202020204" pitchFamily="34" charset="0"/>
        </a:defRPr>
      </a:lvl1pPr>
      <a:lvl2pPr algn="l" rtl="0" eaLnBrk="1" fontAlgn="base" hangingPunct="1">
        <a:lnSpc>
          <a:spcPct val="90000"/>
        </a:lnSpc>
        <a:spcBef>
          <a:spcPct val="0"/>
        </a:spcBef>
        <a:spcAft>
          <a:spcPct val="0"/>
        </a:spcAft>
        <a:defRPr sz="2800" b="1">
          <a:solidFill>
            <a:schemeClr val="accent1"/>
          </a:solidFill>
          <a:latin typeface="Arial Black" panose="020B0604020202020204" pitchFamily="34" charset="0"/>
          <a:ea typeface="Arial Black" panose="020B0604020202020204" pitchFamily="34" charset="0"/>
          <a:cs typeface="Arial Black" panose="020B0604020202020204" pitchFamily="34" charset="0"/>
        </a:defRPr>
      </a:lvl2pPr>
      <a:lvl3pPr algn="l" rtl="0" eaLnBrk="1" fontAlgn="base" hangingPunct="1">
        <a:lnSpc>
          <a:spcPct val="90000"/>
        </a:lnSpc>
        <a:spcBef>
          <a:spcPct val="0"/>
        </a:spcBef>
        <a:spcAft>
          <a:spcPct val="0"/>
        </a:spcAft>
        <a:defRPr sz="2800" b="1">
          <a:solidFill>
            <a:schemeClr val="accent1"/>
          </a:solidFill>
          <a:latin typeface="Arial Black" panose="020B0604020202020204" pitchFamily="34" charset="0"/>
          <a:ea typeface="Arial Black" panose="020B0604020202020204" pitchFamily="34" charset="0"/>
          <a:cs typeface="Arial Black" panose="020B0604020202020204" pitchFamily="34" charset="0"/>
        </a:defRPr>
      </a:lvl3pPr>
      <a:lvl4pPr algn="l" rtl="0" eaLnBrk="1" fontAlgn="base" hangingPunct="1">
        <a:lnSpc>
          <a:spcPct val="90000"/>
        </a:lnSpc>
        <a:spcBef>
          <a:spcPct val="0"/>
        </a:spcBef>
        <a:spcAft>
          <a:spcPct val="0"/>
        </a:spcAft>
        <a:defRPr sz="2800" b="1">
          <a:solidFill>
            <a:schemeClr val="accent1"/>
          </a:solidFill>
          <a:latin typeface="Arial Black" panose="020B0604020202020204" pitchFamily="34" charset="0"/>
          <a:ea typeface="Arial Black" panose="020B0604020202020204" pitchFamily="34" charset="0"/>
          <a:cs typeface="Arial Black" panose="020B0604020202020204" pitchFamily="34" charset="0"/>
        </a:defRPr>
      </a:lvl4pPr>
      <a:lvl5pPr algn="l" rtl="0" eaLnBrk="1" fontAlgn="base" hangingPunct="1">
        <a:lnSpc>
          <a:spcPct val="90000"/>
        </a:lnSpc>
        <a:spcBef>
          <a:spcPct val="0"/>
        </a:spcBef>
        <a:spcAft>
          <a:spcPct val="0"/>
        </a:spcAft>
        <a:defRPr sz="2800" b="1">
          <a:solidFill>
            <a:schemeClr val="accent1"/>
          </a:solidFill>
          <a:latin typeface="Arial Black" panose="020B0604020202020204" pitchFamily="34" charset="0"/>
          <a:ea typeface="Arial Black" panose="020B0604020202020204" pitchFamily="34" charset="0"/>
          <a:cs typeface="Arial Black" panose="020B0604020202020204" pitchFamily="34" charset="0"/>
        </a:defRPr>
      </a:lvl5pPr>
      <a:lvl6pPr marL="457200" algn="l" rtl="0" eaLnBrk="1" fontAlgn="base" hangingPunct="1">
        <a:lnSpc>
          <a:spcPct val="90000"/>
        </a:lnSpc>
        <a:spcBef>
          <a:spcPct val="0"/>
        </a:spcBef>
        <a:spcAft>
          <a:spcPct val="0"/>
        </a:spcAft>
        <a:defRPr sz="2800" b="1">
          <a:solidFill>
            <a:schemeClr val="accent1"/>
          </a:solidFill>
          <a:latin typeface="Arial Black" panose="020B0604020202020204" pitchFamily="34" charset="0"/>
          <a:ea typeface="Arial Black" panose="020B0604020202020204" pitchFamily="34" charset="0"/>
          <a:cs typeface="Arial Black" panose="020B0604020202020204" pitchFamily="34" charset="0"/>
        </a:defRPr>
      </a:lvl6pPr>
      <a:lvl7pPr marL="914400" algn="l" rtl="0" eaLnBrk="1" fontAlgn="base" hangingPunct="1">
        <a:lnSpc>
          <a:spcPct val="90000"/>
        </a:lnSpc>
        <a:spcBef>
          <a:spcPct val="0"/>
        </a:spcBef>
        <a:spcAft>
          <a:spcPct val="0"/>
        </a:spcAft>
        <a:defRPr sz="2800" b="1">
          <a:solidFill>
            <a:schemeClr val="accent1"/>
          </a:solidFill>
          <a:latin typeface="Arial Black" panose="020B0604020202020204" pitchFamily="34" charset="0"/>
          <a:ea typeface="Arial Black" panose="020B0604020202020204" pitchFamily="34" charset="0"/>
          <a:cs typeface="Arial Black" panose="020B0604020202020204" pitchFamily="34" charset="0"/>
        </a:defRPr>
      </a:lvl7pPr>
      <a:lvl8pPr marL="1371600" algn="l" rtl="0" eaLnBrk="1" fontAlgn="base" hangingPunct="1">
        <a:lnSpc>
          <a:spcPct val="90000"/>
        </a:lnSpc>
        <a:spcBef>
          <a:spcPct val="0"/>
        </a:spcBef>
        <a:spcAft>
          <a:spcPct val="0"/>
        </a:spcAft>
        <a:defRPr sz="2800" b="1">
          <a:solidFill>
            <a:schemeClr val="accent1"/>
          </a:solidFill>
          <a:latin typeface="Arial Black" panose="020B0604020202020204" pitchFamily="34" charset="0"/>
          <a:ea typeface="Arial Black" panose="020B0604020202020204" pitchFamily="34" charset="0"/>
          <a:cs typeface="Arial Black" panose="020B0604020202020204" pitchFamily="34" charset="0"/>
        </a:defRPr>
      </a:lvl8pPr>
      <a:lvl9pPr marL="1828800" algn="l" rtl="0" eaLnBrk="1" fontAlgn="base" hangingPunct="1">
        <a:lnSpc>
          <a:spcPct val="90000"/>
        </a:lnSpc>
        <a:spcBef>
          <a:spcPct val="0"/>
        </a:spcBef>
        <a:spcAft>
          <a:spcPct val="0"/>
        </a:spcAft>
        <a:defRPr sz="2800" b="1">
          <a:solidFill>
            <a:schemeClr val="accent1"/>
          </a:solidFill>
          <a:latin typeface="Arial Black" panose="020B0604020202020204" pitchFamily="34" charset="0"/>
          <a:ea typeface="Arial Black" panose="020B0604020202020204" pitchFamily="34" charset="0"/>
          <a:cs typeface="Arial Black" panose="020B060402020202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g"/><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2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296FD-3DBE-5B6F-A777-E574E9648D5D}"/>
              </a:ext>
            </a:extLst>
          </p:cNvPr>
          <p:cNvSpPr>
            <a:spLocks noGrp="1"/>
          </p:cNvSpPr>
          <p:nvPr>
            <p:ph type="title"/>
          </p:nvPr>
        </p:nvSpPr>
        <p:spPr>
          <a:xfrm>
            <a:off x="838200" y="4419600"/>
            <a:ext cx="10109200" cy="1651000"/>
          </a:xfrm>
        </p:spPr>
        <p:txBody>
          <a:bodyPr/>
          <a:lstStyle/>
          <a:p>
            <a:pPr algn="ctr"/>
            <a:r>
              <a:rPr lang="en-US" sz="3200" dirty="0"/>
              <a:t>Reading Patient Voice</a:t>
            </a:r>
            <a:br>
              <a:rPr lang="en-US" sz="3200" dirty="0"/>
            </a:br>
            <a:br>
              <a:rPr lang="en-US" sz="1800" dirty="0"/>
            </a:br>
            <a:r>
              <a:rPr lang="en-US" b="0" dirty="0">
                <a:latin typeface="Arial Narrow" panose="020B0604020202020204" pitchFamily="34" charset="0"/>
                <a:cs typeface="Arial Narrow" panose="020B0604020202020204" pitchFamily="34" charset="0"/>
              </a:rPr>
              <a:t>18 September 2024</a:t>
            </a:r>
          </a:p>
        </p:txBody>
      </p:sp>
      <p:pic>
        <p:nvPicPr>
          <p:cNvPr id="4" name="Picture 3" descr="A close-up of a logo&#10;&#10;Description automatically generated">
            <a:extLst>
              <a:ext uri="{FF2B5EF4-FFF2-40B4-BE49-F238E27FC236}">
                <a16:creationId xmlns:a16="http://schemas.microsoft.com/office/drawing/2014/main" id="{66535616-0552-A7B6-43B5-DBB07D66FEA1}"/>
              </a:ext>
            </a:extLst>
          </p:cNvPr>
          <p:cNvPicPr>
            <a:picLocks noChangeAspect="1"/>
          </p:cNvPicPr>
          <p:nvPr/>
        </p:nvPicPr>
        <p:blipFill>
          <a:blip r:embed="rId2"/>
          <a:stretch>
            <a:fillRect/>
          </a:stretch>
        </p:blipFill>
        <p:spPr>
          <a:xfrm>
            <a:off x="2006600" y="1220380"/>
            <a:ext cx="7772400" cy="3199220"/>
          </a:xfrm>
          <a:prstGeom prst="rect">
            <a:avLst/>
          </a:prstGeom>
        </p:spPr>
      </p:pic>
    </p:spTree>
    <p:extLst>
      <p:ext uri="{BB962C8B-B14F-4D97-AF65-F5344CB8AC3E}">
        <p14:creationId xmlns:p14="http://schemas.microsoft.com/office/powerpoint/2010/main" val="35937600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7384E8F-FE4D-7D1F-8D74-C04B3CCA19E9}"/>
              </a:ext>
            </a:extLst>
          </p:cNvPr>
          <p:cNvSpPr>
            <a:spLocks noGrp="1"/>
          </p:cNvSpPr>
          <p:nvPr>
            <p:ph type="ctrTitle"/>
          </p:nvPr>
        </p:nvSpPr>
        <p:spPr>
          <a:xfrm>
            <a:off x="524539" y="555256"/>
            <a:ext cx="2260225" cy="445070"/>
          </a:xfrm>
        </p:spPr>
        <p:txBody>
          <a:bodyPr/>
          <a:lstStyle/>
          <a:p>
            <a:r>
              <a:rPr lang="en-US">
                <a:latin typeface="Arial Black"/>
              </a:rPr>
              <a:t>Our mission</a:t>
            </a:r>
            <a:endParaRPr lang="en-US"/>
          </a:p>
        </p:txBody>
      </p:sp>
      <p:sp>
        <p:nvSpPr>
          <p:cNvPr id="7" name="TextBox 5">
            <a:extLst>
              <a:ext uri="{FF2B5EF4-FFF2-40B4-BE49-F238E27FC236}">
                <a16:creationId xmlns:a16="http://schemas.microsoft.com/office/drawing/2014/main" id="{E6D879E9-BFCD-E38F-312F-6395D03F5838}"/>
              </a:ext>
            </a:extLst>
          </p:cNvPr>
          <p:cNvSpPr txBox="1">
            <a:spLocks noChangeArrowheads="1"/>
          </p:cNvSpPr>
          <p:nvPr/>
        </p:nvSpPr>
        <p:spPr bwMode="auto">
          <a:xfrm>
            <a:off x="524539" y="1425243"/>
            <a:ext cx="4653962"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sz="2800" b="1">
                <a:solidFill>
                  <a:schemeClr val="tx2"/>
                </a:solidFill>
                <a:latin typeface="Frutiger LT Pro" panose="020B0602020204020204" pitchFamily="34" charset="77"/>
              </a:rPr>
              <a:t>We deliver the </a:t>
            </a:r>
          </a:p>
          <a:p>
            <a:r>
              <a:rPr lang="en-GB" altLang="en-US" sz="4400" b="1">
                <a:solidFill>
                  <a:srgbClr val="0370B9"/>
                </a:solidFill>
                <a:latin typeface="Arial Black" panose="020B0604020202020204" pitchFamily="34" charset="0"/>
                <a:cs typeface="Arial Black" panose="020B0604020202020204" pitchFamily="34" charset="0"/>
              </a:rPr>
              <a:t>Right care </a:t>
            </a:r>
          </a:p>
          <a:p>
            <a:r>
              <a:rPr lang="en-GB" altLang="en-US" sz="4400" b="1">
                <a:solidFill>
                  <a:srgbClr val="019C3D"/>
                </a:solidFill>
                <a:latin typeface="Arial Black" panose="020B0604020202020204" pitchFamily="34" charset="0"/>
                <a:cs typeface="Arial Black" panose="020B0604020202020204" pitchFamily="34" charset="0"/>
              </a:rPr>
              <a:t>First time </a:t>
            </a:r>
          </a:p>
          <a:p>
            <a:r>
              <a:rPr lang="en-GB" altLang="en-US" sz="4400" b="1">
                <a:solidFill>
                  <a:schemeClr val="tx2"/>
                </a:solidFill>
                <a:latin typeface="Arial Black" panose="020B0604020202020204" pitchFamily="34" charset="0"/>
                <a:cs typeface="Arial Black" panose="020B0604020202020204" pitchFamily="34" charset="0"/>
              </a:rPr>
              <a:t>Every time</a:t>
            </a:r>
            <a:endParaRPr lang="en-GB" altLang="en-US" sz="4400">
              <a:solidFill>
                <a:schemeClr val="tx2"/>
              </a:solidFill>
              <a:latin typeface="Frutiger LT Pro" panose="020B0602020204020204" pitchFamily="34" charset="77"/>
            </a:endParaRPr>
          </a:p>
        </p:txBody>
      </p:sp>
      <p:sp>
        <p:nvSpPr>
          <p:cNvPr id="8" name="TextBox 6">
            <a:extLst>
              <a:ext uri="{FF2B5EF4-FFF2-40B4-BE49-F238E27FC236}">
                <a16:creationId xmlns:a16="http://schemas.microsoft.com/office/drawing/2014/main" id="{27EC0B01-6552-AFEB-BD44-CB42CD5AF1D4}"/>
              </a:ext>
            </a:extLst>
          </p:cNvPr>
          <p:cNvSpPr txBox="1">
            <a:spLocks noChangeArrowheads="1"/>
          </p:cNvSpPr>
          <p:nvPr/>
        </p:nvSpPr>
        <p:spPr bwMode="auto">
          <a:xfrm>
            <a:off x="2849187" y="4712459"/>
            <a:ext cx="897273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sz="2800" b="1">
                <a:solidFill>
                  <a:srgbClr val="009608"/>
                </a:solidFill>
              </a:rPr>
              <a:t>To be an outstanding team, innovating and partnering, to deliver world leading outcomes.</a:t>
            </a:r>
            <a:endParaRPr lang="en-GB" altLang="en-US" sz="2800">
              <a:solidFill>
                <a:srgbClr val="009608"/>
              </a:solidFill>
            </a:endParaRPr>
          </a:p>
        </p:txBody>
      </p:sp>
      <p:sp>
        <p:nvSpPr>
          <p:cNvPr id="9" name="TextBox 8">
            <a:extLst>
              <a:ext uri="{FF2B5EF4-FFF2-40B4-BE49-F238E27FC236}">
                <a16:creationId xmlns:a16="http://schemas.microsoft.com/office/drawing/2014/main" id="{D861E4AE-628F-E1FF-C14C-FC21B15BE680}"/>
              </a:ext>
            </a:extLst>
          </p:cNvPr>
          <p:cNvSpPr txBox="1"/>
          <p:nvPr/>
        </p:nvSpPr>
        <p:spPr>
          <a:xfrm>
            <a:off x="5178501" y="1574655"/>
            <a:ext cx="5560614" cy="2769989"/>
          </a:xfrm>
          <a:prstGeom prst="rect">
            <a:avLst/>
          </a:prstGeom>
          <a:noFill/>
        </p:spPr>
        <p:txBody>
          <a:bodyPr wrap="square">
            <a:spAutoFit/>
          </a:bodyPr>
          <a:lstStyle/>
          <a:p>
            <a:pPr>
              <a:lnSpc>
                <a:spcPct val="150000"/>
              </a:lnSpc>
              <a:defRPr/>
            </a:pPr>
            <a:r>
              <a:rPr lang="en-GB" sz="2400" dirty="0">
                <a:solidFill>
                  <a:schemeClr val="tx1">
                    <a:lumMod val="85000"/>
                    <a:lumOff val="15000"/>
                  </a:schemeClr>
                </a:solidFill>
              </a:rPr>
              <a:t>Our mission focuses on our determination to be clinically led with patient care being at the heart of what we do and why we do it.</a:t>
            </a:r>
          </a:p>
          <a:p>
            <a:pPr>
              <a:lnSpc>
                <a:spcPct val="150000"/>
              </a:lnSpc>
              <a:defRPr/>
            </a:pPr>
            <a:endParaRPr lang="en-GB" sz="800" dirty="0">
              <a:solidFill>
                <a:schemeClr val="tx1">
                  <a:lumMod val="85000"/>
                  <a:lumOff val="15000"/>
                </a:schemeClr>
              </a:solidFill>
            </a:endParaRPr>
          </a:p>
          <a:p>
            <a:pPr>
              <a:defRPr/>
            </a:pPr>
            <a:endParaRPr lang="en-US" dirty="0"/>
          </a:p>
        </p:txBody>
      </p:sp>
      <p:sp>
        <p:nvSpPr>
          <p:cNvPr id="10" name="Title 1">
            <a:extLst>
              <a:ext uri="{FF2B5EF4-FFF2-40B4-BE49-F238E27FC236}">
                <a16:creationId xmlns:a16="http://schemas.microsoft.com/office/drawing/2014/main" id="{F3200714-9277-D966-8DC9-BBC92CA5B567}"/>
              </a:ext>
            </a:extLst>
          </p:cNvPr>
          <p:cNvSpPr txBox="1">
            <a:spLocks noChangeArrowheads="1"/>
          </p:cNvSpPr>
          <p:nvPr/>
        </p:nvSpPr>
        <p:spPr bwMode="auto">
          <a:xfrm>
            <a:off x="524539" y="4699006"/>
            <a:ext cx="2082800" cy="49841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90000"/>
              </a:lnSpc>
            </a:pPr>
            <a:r>
              <a:rPr lang="en-GB" altLang="en-US" sz="2400" b="1">
                <a:solidFill>
                  <a:schemeClr val="bg1"/>
                </a:solidFill>
                <a:latin typeface="Arial Black" panose="020B0604020202020204" pitchFamily="34" charset="0"/>
                <a:ea typeface="Arial Black" panose="020B0604020202020204" pitchFamily="34" charset="0"/>
                <a:cs typeface="Arial Black" panose="020B0604020202020204" pitchFamily="34" charset="0"/>
              </a:rPr>
              <a:t>Our Vision</a:t>
            </a:r>
          </a:p>
        </p:txBody>
      </p:sp>
      <p:cxnSp>
        <p:nvCxnSpPr>
          <p:cNvPr id="3" name="Straight Connector 2">
            <a:extLst>
              <a:ext uri="{FF2B5EF4-FFF2-40B4-BE49-F238E27FC236}">
                <a16:creationId xmlns:a16="http://schemas.microsoft.com/office/drawing/2014/main" id="{42E3C71D-9430-39CB-56B7-53C7C3C846C2}"/>
              </a:ext>
            </a:extLst>
          </p:cNvPr>
          <p:cNvCxnSpPr>
            <a:cxnSpLocks/>
          </p:cNvCxnSpPr>
          <p:nvPr/>
        </p:nvCxnSpPr>
        <p:spPr>
          <a:xfrm flipV="1">
            <a:off x="524539" y="4683180"/>
            <a:ext cx="10286896" cy="29279"/>
          </a:xfrm>
          <a:prstGeom prst="line">
            <a:avLst/>
          </a:prstGeom>
          <a:ln>
            <a:solidFill>
              <a:srgbClr val="003087"/>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3BAA4AB8-02F4-5AAD-8F0E-AEBDDEAB4FC7}"/>
              </a:ext>
            </a:extLst>
          </p:cNvPr>
          <p:cNvCxnSpPr>
            <a:cxnSpLocks/>
          </p:cNvCxnSpPr>
          <p:nvPr/>
        </p:nvCxnSpPr>
        <p:spPr>
          <a:xfrm>
            <a:off x="524539" y="5785838"/>
            <a:ext cx="10286895" cy="0"/>
          </a:xfrm>
          <a:prstGeom prst="line">
            <a:avLst/>
          </a:prstGeom>
          <a:ln>
            <a:solidFill>
              <a:srgbClr val="00308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712511"/>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diagram of a care navigator&#10;&#10;Description automatically generated">
            <a:extLst>
              <a:ext uri="{FF2B5EF4-FFF2-40B4-BE49-F238E27FC236}">
                <a16:creationId xmlns:a16="http://schemas.microsoft.com/office/drawing/2014/main" id="{AB5EC2B1-CE11-97F4-9060-0EB8BF6E064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60627" y="1146066"/>
            <a:ext cx="6223733" cy="5648040"/>
          </a:xfrm>
          <a:prstGeom prst="rect">
            <a:avLst/>
          </a:prstGeom>
          <a:noFill/>
        </p:spPr>
      </p:pic>
      <p:sp>
        <p:nvSpPr>
          <p:cNvPr id="5" name="Title 3">
            <a:extLst>
              <a:ext uri="{FF2B5EF4-FFF2-40B4-BE49-F238E27FC236}">
                <a16:creationId xmlns:a16="http://schemas.microsoft.com/office/drawing/2014/main" id="{930A5128-565F-FC27-5C39-834900B84E49}"/>
              </a:ext>
            </a:extLst>
          </p:cNvPr>
          <p:cNvSpPr txBox="1">
            <a:spLocks/>
          </p:cNvSpPr>
          <p:nvPr/>
        </p:nvSpPr>
        <p:spPr bwMode="auto">
          <a:xfrm>
            <a:off x="524539" y="555256"/>
            <a:ext cx="2319079" cy="489495"/>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a:bodyPr>
          <a:lstStyle>
            <a:lvl1pPr algn="ctr" rtl="0" eaLnBrk="1" fontAlgn="base" hangingPunct="1">
              <a:lnSpc>
                <a:spcPct val="90000"/>
              </a:lnSpc>
              <a:spcBef>
                <a:spcPct val="0"/>
              </a:spcBef>
              <a:spcAft>
                <a:spcPct val="0"/>
              </a:spcAft>
              <a:defRPr sz="2400" b="1" kern="1200">
                <a:solidFill>
                  <a:schemeClr val="bg1"/>
                </a:solidFill>
                <a:latin typeface="Arial Black" panose="020B0604020202020204" pitchFamily="34" charset="0"/>
                <a:ea typeface="Arial Black" panose="020B0604020202020204" pitchFamily="34" charset="0"/>
                <a:cs typeface="Arial Black" panose="020B0604020202020204" pitchFamily="34" charset="0"/>
              </a:defRPr>
            </a:lvl1pPr>
            <a:lvl2pPr algn="l" rtl="0" eaLnBrk="1" fontAlgn="base" hangingPunct="1">
              <a:lnSpc>
                <a:spcPct val="90000"/>
              </a:lnSpc>
              <a:spcBef>
                <a:spcPct val="0"/>
              </a:spcBef>
              <a:spcAft>
                <a:spcPct val="0"/>
              </a:spcAft>
              <a:defRPr sz="2800" b="1">
                <a:solidFill>
                  <a:schemeClr val="accent1"/>
                </a:solidFill>
                <a:latin typeface="Arial Black" panose="020B0604020202020204" pitchFamily="34" charset="0"/>
                <a:ea typeface="Arial Black" panose="020B0604020202020204" pitchFamily="34" charset="0"/>
                <a:cs typeface="Arial Black" panose="020B0604020202020204" pitchFamily="34" charset="0"/>
              </a:defRPr>
            </a:lvl2pPr>
            <a:lvl3pPr algn="l" rtl="0" eaLnBrk="1" fontAlgn="base" hangingPunct="1">
              <a:lnSpc>
                <a:spcPct val="90000"/>
              </a:lnSpc>
              <a:spcBef>
                <a:spcPct val="0"/>
              </a:spcBef>
              <a:spcAft>
                <a:spcPct val="0"/>
              </a:spcAft>
              <a:defRPr sz="2800" b="1">
                <a:solidFill>
                  <a:schemeClr val="accent1"/>
                </a:solidFill>
                <a:latin typeface="Arial Black" panose="020B0604020202020204" pitchFamily="34" charset="0"/>
                <a:ea typeface="Arial Black" panose="020B0604020202020204" pitchFamily="34" charset="0"/>
                <a:cs typeface="Arial Black" panose="020B0604020202020204" pitchFamily="34" charset="0"/>
              </a:defRPr>
            </a:lvl3pPr>
            <a:lvl4pPr algn="l" rtl="0" eaLnBrk="1" fontAlgn="base" hangingPunct="1">
              <a:lnSpc>
                <a:spcPct val="90000"/>
              </a:lnSpc>
              <a:spcBef>
                <a:spcPct val="0"/>
              </a:spcBef>
              <a:spcAft>
                <a:spcPct val="0"/>
              </a:spcAft>
              <a:defRPr sz="2800" b="1">
                <a:solidFill>
                  <a:schemeClr val="accent1"/>
                </a:solidFill>
                <a:latin typeface="Arial Black" panose="020B0604020202020204" pitchFamily="34" charset="0"/>
                <a:ea typeface="Arial Black" panose="020B0604020202020204" pitchFamily="34" charset="0"/>
                <a:cs typeface="Arial Black" panose="020B0604020202020204" pitchFamily="34" charset="0"/>
              </a:defRPr>
            </a:lvl4pPr>
            <a:lvl5pPr algn="l" rtl="0" eaLnBrk="1" fontAlgn="base" hangingPunct="1">
              <a:lnSpc>
                <a:spcPct val="90000"/>
              </a:lnSpc>
              <a:spcBef>
                <a:spcPct val="0"/>
              </a:spcBef>
              <a:spcAft>
                <a:spcPct val="0"/>
              </a:spcAft>
              <a:defRPr sz="2800" b="1">
                <a:solidFill>
                  <a:schemeClr val="accent1"/>
                </a:solidFill>
                <a:latin typeface="Arial Black" panose="020B0604020202020204" pitchFamily="34" charset="0"/>
                <a:ea typeface="Arial Black" panose="020B0604020202020204" pitchFamily="34" charset="0"/>
                <a:cs typeface="Arial Black" panose="020B0604020202020204" pitchFamily="34" charset="0"/>
              </a:defRPr>
            </a:lvl5pPr>
            <a:lvl6pPr marL="457200" algn="l" rtl="0" eaLnBrk="1" fontAlgn="base" hangingPunct="1">
              <a:lnSpc>
                <a:spcPct val="90000"/>
              </a:lnSpc>
              <a:spcBef>
                <a:spcPct val="0"/>
              </a:spcBef>
              <a:spcAft>
                <a:spcPct val="0"/>
              </a:spcAft>
              <a:defRPr sz="2800" b="1">
                <a:solidFill>
                  <a:schemeClr val="accent1"/>
                </a:solidFill>
                <a:latin typeface="Arial Black" panose="020B0604020202020204" pitchFamily="34" charset="0"/>
                <a:ea typeface="Arial Black" panose="020B0604020202020204" pitchFamily="34" charset="0"/>
                <a:cs typeface="Arial Black" panose="020B0604020202020204" pitchFamily="34" charset="0"/>
              </a:defRPr>
            </a:lvl6pPr>
            <a:lvl7pPr marL="914400" algn="l" rtl="0" eaLnBrk="1" fontAlgn="base" hangingPunct="1">
              <a:lnSpc>
                <a:spcPct val="90000"/>
              </a:lnSpc>
              <a:spcBef>
                <a:spcPct val="0"/>
              </a:spcBef>
              <a:spcAft>
                <a:spcPct val="0"/>
              </a:spcAft>
              <a:defRPr sz="2800" b="1">
                <a:solidFill>
                  <a:schemeClr val="accent1"/>
                </a:solidFill>
                <a:latin typeface="Arial Black" panose="020B0604020202020204" pitchFamily="34" charset="0"/>
                <a:ea typeface="Arial Black" panose="020B0604020202020204" pitchFamily="34" charset="0"/>
                <a:cs typeface="Arial Black" panose="020B0604020202020204" pitchFamily="34" charset="0"/>
              </a:defRPr>
            </a:lvl7pPr>
            <a:lvl8pPr marL="1371600" algn="l" rtl="0" eaLnBrk="1" fontAlgn="base" hangingPunct="1">
              <a:lnSpc>
                <a:spcPct val="90000"/>
              </a:lnSpc>
              <a:spcBef>
                <a:spcPct val="0"/>
              </a:spcBef>
              <a:spcAft>
                <a:spcPct val="0"/>
              </a:spcAft>
              <a:defRPr sz="2800" b="1">
                <a:solidFill>
                  <a:schemeClr val="accent1"/>
                </a:solidFill>
                <a:latin typeface="Arial Black" panose="020B0604020202020204" pitchFamily="34" charset="0"/>
                <a:ea typeface="Arial Black" panose="020B0604020202020204" pitchFamily="34" charset="0"/>
                <a:cs typeface="Arial Black" panose="020B0604020202020204" pitchFamily="34" charset="0"/>
              </a:defRPr>
            </a:lvl8pPr>
            <a:lvl9pPr marL="1828800" algn="l" rtl="0" eaLnBrk="1" fontAlgn="base" hangingPunct="1">
              <a:lnSpc>
                <a:spcPct val="90000"/>
              </a:lnSpc>
              <a:spcBef>
                <a:spcPct val="0"/>
              </a:spcBef>
              <a:spcAft>
                <a:spcPct val="0"/>
              </a:spcAft>
              <a:defRPr sz="2800" b="1">
                <a:solidFill>
                  <a:schemeClr val="accent1"/>
                </a:solidFill>
                <a:latin typeface="Arial Black" panose="020B0604020202020204" pitchFamily="34" charset="0"/>
                <a:ea typeface="Arial Black" panose="020B0604020202020204" pitchFamily="34" charset="0"/>
                <a:cs typeface="Arial Black" panose="020B0604020202020204" pitchFamily="34" charset="0"/>
              </a:defRPr>
            </a:lvl9pPr>
          </a:lstStyle>
          <a:p>
            <a:pPr algn="l"/>
            <a:r>
              <a:rPr lang="en-GB">
                <a:latin typeface="Arial Black"/>
              </a:rPr>
              <a:t>Our strategy</a:t>
            </a:r>
            <a:endParaRPr lang="en-GB"/>
          </a:p>
        </p:txBody>
      </p:sp>
      <p:sp>
        <p:nvSpPr>
          <p:cNvPr id="3" name="Subtitle 2">
            <a:extLst>
              <a:ext uri="{FF2B5EF4-FFF2-40B4-BE49-F238E27FC236}">
                <a16:creationId xmlns:a16="http://schemas.microsoft.com/office/drawing/2014/main" id="{417CE158-B68B-3F15-BCCF-6582DF3410A1}"/>
              </a:ext>
            </a:extLst>
          </p:cNvPr>
          <p:cNvSpPr>
            <a:spLocks noGrp="1"/>
          </p:cNvSpPr>
          <p:nvPr>
            <p:ph type="subTitle" idx="1"/>
          </p:nvPr>
        </p:nvSpPr>
        <p:spPr>
          <a:xfrm>
            <a:off x="524538" y="1313462"/>
            <a:ext cx="4415762" cy="5313249"/>
          </a:xfrm>
        </p:spPr>
        <p:txBody>
          <a:bodyPr/>
          <a:lstStyle/>
          <a:p>
            <a:pPr algn="l"/>
            <a:endParaRPr lang="en-GB" sz="1800" dirty="0"/>
          </a:p>
          <a:p>
            <a:pPr algn="l"/>
            <a:r>
              <a:rPr lang="en-GB" dirty="0"/>
              <a:t>A core objective is to work as an effective </a:t>
            </a:r>
            <a:r>
              <a:rPr lang="en-GB" b="1" dirty="0"/>
              <a:t>care navigator </a:t>
            </a:r>
            <a:r>
              <a:rPr lang="en-GB" dirty="0"/>
              <a:t>within the wider NHS </a:t>
            </a:r>
          </a:p>
          <a:p>
            <a:pPr algn="l"/>
            <a:endParaRPr lang="en-GB" dirty="0"/>
          </a:p>
          <a:p>
            <a:pPr marL="285750" indent="-285750" algn="l">
              <a:buFont typeface="Arial" panose="020B0604020202020204" pitchFamily="34" charset="0"/>
              <a:buChar char="•"/>
            </a:pPr>
            <a:r>
              <a:rPr lang="en-GB" dirty="0">
                <a:latin typeface="Arial"/>
                <a:cs typeface="Arial"/>
              </a:rPr>
              <a:t>Providing patients with immediate care</a:t>
            </a:r>
          </a:p>
          <a:p>
            <a:pPr marL="285750" indent="-285750" algn="l">
              <a:buFont typeface="Arial" panose="020B0604020202020204" pitchFamily="34" charset="0"/>
              <a:buChar char="•"/>
            </a:pPr>
            <a:endParaRPr lang="en-GB" dirty="0"/>
          </a:p>
          <a:p>
            <a:pPr marL="285750" indent="-285750" algn="l">
              <a:buFont typeface="Arial" panose="020B0604020202020204" pitchFamily="34" charset="0"/>
              <a:buChar char="•"/>
            </a:pPr>
            <a:r>
              <a:rPr lang="en-GB" dirty="0">
                <a:latin typeface="Arial"/>
                <a:cs typeface="Arial"/>
              </a:rPr>
              <a:t>Getting them to the right services for their on-going needs</a:t>
            </a:r>
          </a:p>
          <a:p>
            <a:pPr algn="l"/>
            <a:endParaRPr lang="en-GB" sz="1800" dirty="0"/>
          </a:p>
          <a:p>
            <a:pPr algn="l"/>
            <a:endParaRPr lang="en-GB" sz="1800" dirty="0"/>
          </a:p>
        </p:txBody>
      </p:sp>
    </p:spTree>
    <p:extLst>
      <p:ext uri="{BB962C8B-B14F-4D97-AF65-F5344CB8AC3E}">
        <p14:creationId xmlns:p14="http://schemas.microsoft.com/office/powerpoint/2010/main" val="862340075"/>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4C2517-4835-B0DF-28FA-E698007723A3}"/>
            </a:ext>
          </a:extLst>
        </p:cNvPr>
        <p:cNvGrpSpPr/>
        <p:nvPr/>
      </p:nvGrpSpPr>
      <p:grpSpPr>
        <a:xfrm>
          <a:off x="0" y="0"/>
          <a:ext cx="0" cy="0"/>
          <a:chOff x="0" y="0"/>
          <a:chExt cx="0" cy="0"/>
        </a:xfrm>
      </p:grpSpPr>
      <p:sp>
        <p:nvSpPr>
          <p:cNvPr id="11" name="Title 1">
            <a:extLst>
              <a:ext uri="{FF2B5EF4-FFF2-40B4-BE49-F238E27FC236}">
                <a16:creationId xmlns:a16="http://schemas.microsoft.com/office/drawing/2014/main" id="{962BC593-7240-CEBC-F7E9-8650484A548A}"/>
              </a:ext>
            </a:extLst>
          </p:cNvPr>
          <p:cNvSpPr>
            <a:spLocks noGrp="1"/>
          </p:cNvSpPr>
          <p:nvPr>
            <p:ph type="title"/>
          </p:nvPr>
        </p:nvSpPr>
        <p:spPr>
          <a:xfrm>
            <a:off x="517059" y="233082"/>
            <a:ext cx="5745956" cy="630424"/>
          </a:xfrm>
        </p:spPr>
        <p:style>
          <a:lnRef idx="2">
            <a:schemeClr val="accent1">
              <a:shade val="15000"/>
            </a:schemeClr>
          </a:lnRef>
          <a:fillRef idx="1">
            <a:schemeClr val="accent1"/>
          </a:fillRef>
          <a:effectRef idx="0">
            <a:schemeClr val="accent1"/>
          </a:effectRef>
          <a:fontRef idx="minor">
            <a:schemeClr val="lt1"/>
          </a:fontRef>
        </p:style>
        <p:txBody>
          <a:bodyPr vert="horz" wrap="square" lIns="91440" tIns="45720" rIns="91440" bIns="45720" numCol="1" rtlCol="0" anchor="b" anchorCtr="0" compatLnSpc="1">
            <a:prstTxWarp prst="textNoShape">
              <a:avLst/>
            </a:prstTxWarp>
            <a:normAutofit/>
          </a:bodyPr>
          <a:lstStyle/>
          <a:p>
            <a:pPr algn="ctr">
              <a:defRPr/>
            </a:pPr>
            <a:r>
              <a:rPr lang="en-GB" dirty="0"/>
              <a:t> </a:t>
            </a:r>
            <a:r>
              <a:rPr lang="en-GB" dirty="0">
                <a:solidFill>
                  <a:schemeClr val="bg1"/>
                </a:solidFill>
              </a:rPr>
              <a:t>Reducing Health Inequalities</a:t>
            </a:r>
            <a:endParaRPr lang="en-US" dirty="0">
              <a:solidFill>
                <a:schemeClr val="bg1"/>
              </a:solidFill>
            </a:endParaRPr>
          </a:p>
        </p:txBody>
      </p:sp>
      <p:sp>
        <p:nvSpPr>
          <p:cNvPr id="7" name="TextBox 6">
            <a:extLst>
              <a:ext uri="{FF2B5EF4-FFF2-40B4-BE49-F238E27FC236}">
                <a16:creationId xmlns:a16="http://schemas.microsoft.com/office/drawing/2014/main" id="{BA9BC189-4A90-A5DC-6C5A-6EF89D56FEE2}"/>
              </a:ext>
            </a:extLst>
          </p:cNvPr>
          <p:cNvSpPr txBox="1"/>
          <p:nvPr/>
        </p:nvSpPr>
        <p:spPr>
          <a:xfrm>
            <a:off x="5619669" y="2460132"/>
            <a:ext cx="6246996" cy="3416320"/>
          </a:xfrm>
          <a:prstGeom prst="rect">
            <a:avLst/>
          </a:prstGeom>
          <a:noFill/>
        </p:spPr>
        <p:txBody>
          <a:bodyPr wrap="square" rtlCol="0">
            <a:spAutoFit/>
          </a:bodyPr>
          <a:lstStyle/>
          <a:p>
            <a:r>
              <a:rPr lang="en-US" sz="2000" dirty="0"/>
              <a:t>1.	Use data to understand population need</a:t>
            </a:r>
          </a:p>
          <a:p>
            <a:pPr marL="342900" indent="-342900">
              <a:buAutoNum type="arabicPeriod"/>
            </a:pPr>
            <a:endParaRPr lang="en-US" sz="800" dirty="0"/>
          </a:p>
          <a:p>
            <a:r>
              <a:rPr lang="en-US" sz="2000" dirty="0"/>
              <a:t>2.	Reduce barriers for specific groups</a:t>
            </a:r>
          </a:p>
          <a:p>
            <a:endParaRPr lang="en-US" sz="800" dirty="0"/>
          </a:p>
          <a:p>
            <a:r>
              <a:rPr lang="en-US" sz="2000" dirty="0"/>
              <a:t>3.	Improve care for vulnerable groups</a:t>
            </a:r>
          </a:p>
          <a:p>
            <a:endParaRPr lang="en-US" sz="800" dirty="0"/>
          </a:p>
          <a:p>
            <a:r>
              <a:rPr lang="en-US" sz="2000" dirty="0"/>
              <a:t>4. 	Inclusive recruitment processes</a:t>
            </a:r>
          </a:p>
          <a:p>
            <a:endParaRPr lang="en-US" sz="800" dirty="0"/>
          </a:p>
          <a:p>
            <a:r>
              <a:rPr lang="en-US" sz="2000" dirty="0"/>
              <a:t>5. 	Review Trust estate</a:t>
            </a:r>
          </a:p>
          <a:p>
            <a:endParaRPr lang="en-US" sz="800" dirty="0"/>
          </a:p>
          <a:p>
            <a:r>
              <a:rPr lang="en-US" sz="2000" dirty="0"/>
              <a:t>6. 	Reduce environmental impact</a:t>
            </a:r>
          </a:p>
          <a:p>
            <a:endParaRPr lang="en-US" sz="800" dirty="0"/>
          </a:p>
          <a:p>
            <a:r>
              <a:rPr lang="en-US" sz="2000" dirty="0"/>
              <a:t>7. 	Support staff well-being</a:t>
            </a:r>
          </a:p>
          <a:p>
            <a:endParaRPr lang="en-US" sz="800" dirty="0"/>
          </a:p>
          <a:p>
            <a:r>
              <a:rPr lang="en-US" sz="2000" dirty="0"/>
              <a:t>8. 	Purchasing locally</a:t>
            </a:r>
          </a:p>
        </p:txBody>
      </p:sp>
      <p:sp>
        <p:nvSpPr>
          <p:cNvPr id="8" name="TextBox 7">
            <a:extLst>
              <a:ext uri="{FF2B5EF4-FFF2-40B4-BE49-F238E27FC236}">
                <a16:creationId xmlns:a16="http://schemas.microsoft.com/office/drawing/2014/main" id="{7D7EFB21-1C37-E216-36F5-21FD1F060F17}"/>
              </a:ext>
            </a:extLst>
          </p:cNvPr>
          <p:cNvSpPr txBox="1"/>
          <p:nvPr/>
        </p:nvSpPr>
        <p:spPr>
          <a:xfrm>
            <a:off x="517059" y="1230932"/>
            <a:ext cx="10205220" cy="861774"/>
          </a:xfrm>
          <a:prstGeom prst="rect">
            <a:avLst/>
          </a:prstGeom>
          <a:noFill/>
        </p:spPr>
        <p:txBody>
          <a:bodyPr wrap="square" rtlCol="0">
            <a:spAutoFit/>
          </a:bodyPr>
          <a:lstStyle/>
          <a:p>
            <a:r>
              <a:rPr lang="en-US" sz="2400" dirty="0"/>
              <a:t>”Reducing inequalities in access to the building blocks of health” </a:t>
            </a:r>
          </a:p>
          <a:p>
            <a:endParaRPr lang="en-US" sz="800" dirty="0"/>
          </a:p>
          <a:p>
            <a:pPr algn="r"/>
            <a:r>
              <a:rPr lang="en-US" i="1" dirty="0">
                <a:solidFill>
                  <a:srgbClr val="019C3D"/>
                </a:solidFill>
              </a:rPr>
              <a:t>Ass Ambulance Chief Execs </a:t>
            </a:r>
          </a:p>
        </p:txBody>
      </p:sp>
      <p:pic>
        <p:nvPicPr>
          <p:cNvPr id="10" name="Picture 9" descr="A close-up of a logo&#10;&#10;Description automatically generated">
            <a:extLst>
              <a:ext uri="{FF2B5EF4-FFF2-40B4-BE49-F238E27FC236}">
                <a16:creationId xmlns:a16="http://schemas.microsoft.com/office/drawing/2014/main" id="{7A044B15-BA45-D562-94B7-F3A1BE8BDEEA}"/>
              </a:ext>
            </a:extLst>
          </p:cNvPr>
          <p:cNvPicPr>
            <a:picLocks noChangeAspect="1"/>
          </p:cNvPicPr>
          <p:nvPr/>
        </p:nvPicPr>
        <p:blipFill>
          <a:blip r:embed="rId2"/>
          <a:stretch>
            <a:fillRect/>
          </a:stretch>
        </p:blipFill>
        <p:spPr>
          <a:xfrm>
            <a:off x="647961" y="2460132"/>
            <a:ext cx="4457700" cy="1409700"/>
          </a:xfrm>
          <a:prstGeom prst="rect">
            <a:avLst/>
          </a:prstGeom>
        </p:spPr>
      </p:pic>
    </p:spTree>
    <p:extLst>
      <p:ext uri="{BB962C8B-B14F-4D97-AF65-F5344CB8AC3E}">
        <p14:creationId xmlns:p14="http://schemas.microsoft.com/office/powerpoint/2010/main" val="27090301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E40E89-8129-A6A1-20E5-B98DB13BCB95}"/>
            </a:ext>
          </a:extLst>
        </p:cNvPr>
        <p:cNvGrpSpPr/>
        <p:nvPr/>
      </p:nvGrpSpPr>
      <p:grpSpPr>
        <a:xfrm>
          <a:off x="0" y="0"/>
          <a:ext cx="0" cy="0"/>
          <a:chOff x="0" y="0"/>
          <a:chExt cx="0" cy="0"/>
        </a:xfrm>
      </p:grpSpPr>
      <p:sp>
        <p:nvSpPr>
          <p:cNvPr id="11" name="Title 1">
            <a:extLst>
              <a:ext uri="{FF2B5EF4-FFF2-40B4-BE49-F238E27FC236}">
                <a16:creationId xmlns:a16="http://schemas.microsoft.com/office/drawing/2014/main" id="{7C26D9CC-6EB5-A0BD-A042-B70F80E7DB00}"/>
              </a:ext>
            </a:extLst>
          </p:cNvPr>
          <p:cNvSpPr>
            <a:spLocks noGrp="1"/>
          </p:cNvSpPr>
          <p:nvPr>
            <p:ph type="ctrTitle"/>
          </p:nvPr>
        </p:nvSpPr>
        <p:spPr>
          <a:xfrm>
            <a:off x="690563" y="546100"/>
            <a:ext cx="7069137" cy="444500"/>
          </a:xfrm>
        </p:spPr>
        <p:txBody>
          <a:bodyPr rtlCol="0">
            <a:normAutofit/>
          </a:bodyPr>
          <a:lstStyle/>
          <a:p>
            <a:pPr fontAlgn="auto">
              <a:spcAft>
                <a:spcPts val="0"/>
              </a:spcAft>
              <a:defRPr/>
            </a:pPr>
            <a:r>
              <a:rPr lang="en-GB" dirty="0">
                <a:ea typeface="+mj-ea"/>
              </a:rPr>
              <a:t>Current challenges in SCAS</a:t>
            </a:r>
            <a:endParaRPr lang="en-US" dirty="0">
              <a:ea typeface="+mj-ea"/>
            </a:endParaRPr>
          </a:p>
        </p:txBody>
      </p:sp>
      <p:sp>
        <p:nvSpPr>
          <p:cNvPr id="5" name="TextBox 4">
            <a:extLst>
              <a:ext uri="{FF2B5EF4-FFF2-40B4-BE49-F238E27FC236}">
                <a16:creationId xmlns:a16="http://schemas.microsoft.com/office/drawing/2014/main" id="{59E5082F-B67A-A269-B69A-2537362CCF64}"/>
              </a:ext>
            </a:extLst>
          </p:cNvPr>
          <p:cNvSpPr txBox="1"/>
          <p:nvPr/>
        </p:nvSpPr>
        <p:spPr>
          <a:xfrm>
            <a:off x="690563" y="1520785"/>
            <a:ext cx="9577387" cy="4847481"/>
          </a:xfrm>
          <a:prstGeom prst="rect">
            <a:avLst/>
          </a:prstGeom>
          <a:noFill/>
        </p:spPr>
        <p:txBody>
          <a:bodyPr wrap="square">
            <a:spAutoFit/>
          </a:bodyPr>
          <a:lstStyle/>
          <a:p>
            <a:pPr lvl="0"/>
            <a:r>
              <a:rPr lang="en-GB" sz="2400" b="1" dirty="0">
                <a:solidFill>
                  <a:srgbClr val="019C3D"/>
                </a:solidFill>
              </a:rPr>
              <a:t>IMPROVING THE TRUST</a:t>
            </a:r>
          </a:p>
          <a:p>
            <a:pPr lvl="0"/>
            <a:endParaRPr lang="en-GB" sz="1100" b="1" dirty="0"/>
          </a:p>
          <a:p>
            <a:pPr lvl="0"/>
            <a:r>
              <a:rPr lang="en-GB" sz="2400" dirty="0"/>
              <a:t>	SCAS is currently rated as </a:t>
            </a:r>
            <a:r>
              <a:rPr lang="en-GB" sz="2400" b="1" dirty="0"/>
              <a:t>Inadequate</a:t>
            </a:r>
            <a:r>
              <a:rPr lang="en-GB" sz="2400" dirty="0"/>
              <a:t> by the Care Quality 	Commission (August 2022)</a:t>
            </a:r>
          </a:p>
          <a:p>
            <a:pPr lvl="0"/>
            <a:endParaRPr lang="en-GB" dirty="0"/>
          </a:p>
          <a:p>
            <a:pPr lvl="0"/>
            <a:r>
              <a:rPr lang="en-GB" sz="2400" b="1" dirty="0">
                <a:solidFill>
                  <a:srgbClr val="019C3D"/>
                </a:solidFill>
              </a:rPr>
              <a:t>ADDRESS HEALTH INEQUALITIES</a:t>
            </a:r>
          </a:p>
          <a:p>
            <a:pPr lvl="0"/>
            <a:endParaRPr lang="en-GB" sz="1100" b="1" dirty="0"/>
          </a:p>
          <a:p>
            <a:pPr lvl="0"/>
            <a:r>
              <a:rPr lang="en-GB" sz="2400" dirty="0"/>
              <a:t>	Can we use the </a:t>
            </a:r>
            <a:r>
              <a:rPr lang="en-GB" sz="2400" b="1" dirty="0"/>
              <a:t>Care Navigator </a:t>
            </a:r>
            <a:r>
              <a:rPr lang="en-GB" sz="2400" dirty="0"/>
              <a:t>and/or the </a:t>
            </a:r>
            <a:r>
              <a:rPr lang="en-GB" sz="2400" b="1" dirty="0"/>
              <a:t>AACE</a:t>
            </a:r>
            <a:r>
              <a:rPr lang="en-GB" sz="2400" dirty="0"/>
              <a:t> models to 	help address the significant health inequalities across the Trust 	area?</a:t>
            </a:r>
            <a:endParaRPr lang="en-GB" sz="2400" b="1" dirty="0"/>
          </a:p>
          <a:p>
            <a:pPr lvl="0"/>
            <a:endParaRPr lang="en-GB" dirty="0"/>
          </a:p>
          <a:p>
            <a:pPr lvl="0"/>
            <a:r>
              <a:rPr lang="en-GB" sz="2400" b="1" dirty="0">
                <a:solidFill>
                  <a:srgbClr val="019C3D"/>
                </a:solidFill>
              </a:rPr>
              <a:t>GROW TRUST MEMBERSHIP</a:t>
            </a:r>
          </a:p>
          <a:p>
            <a:pPr lvl="0"/>
            <a:endParaRPr lang="en-GB" sz="1100" b="1" dirty="0"/>
          </a:p>
          <a:p>
            <a:r>
              <a:rPr lang="en-GB" sz="2400" dirty="0"/>
              <a:t>	There are </a:t>
            </a:r>
            <a:r>
              <a:rPr lang="en-GB" sz="2400" b="1" dirty="0"/>
              <a:t>4,411 public members </a:t>
            </a:r>
            <a:r>
              <a:rPr lang="en-GB" sz="2400" dirty="0"/>
              <a:t>– covering a </a:t>
            </a:r>
          </a:p>
          <a:p>
            <a:r>
              <a:rPr lang="en-GB" sz="2400" dirty="0"/>
              <a:t>	population of 7 million </a:t>
            </a:r>
          </a:p>
        </p:txBody>
      </p:sp>
    </p:spTree>
    <p:extLst>
      <p:ext uri="{BB962C8B-B14F-4D97-AF65-F5344CB8AC3E}">
        <p14:creationId xmlns:p14="http://schemas.microsoft.com/office/powerpoint/2010/main" val="1493595880"/>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46CC6E-A31A-48DB-7147-8EF9AFBD81E1}"/>
            </a:ext>
          </a:extLst>
        </p:cNvPr>
        <p:cNvGrpSpPr/>
        <p:nvPr/>
      </p:nvGrpSpPr>
      <p:grpSpPr>
        <a:xfrm>
          <a:off x="0" y="0"/>
          <a:ext cx="0" cy="0"/>
          <a:chOff x="0" y="0"/>
          <a:chExt cx="0" cy="0"/>
        </a:xfrm>
      </p:grpSpPr>
      <p:pic>
        <p:nvPicPr>
          <p:cNvPr id="4" name="Picture 3" descr="A mobile phone screen shot of a yellow and white ambulance&#10;&#10;Description automatically generated">
            <a:extLst>
              <a:ext uri="{FF2B5EF4-FFF2-40B4-BE49-F238E27FC236}">
                <a16:creationId xmlns:a16="http://schemas.microsoft.com/office/drawing/2014/main" id="{AD164C32-FBE4-0D40-1A2A-FDFDE09E5825}"/>
              </a:ext>
            </a:extLst>
          </p:cNvPr>
          <p:cNvPicPr>
            <a:picLocks noChangeAspect="1"/>
          </p:cNvPicPr>
          <p:nvPr/>
        </p:nvPicPr>
        <p:blipFill>
          <a:blip r:embed="rId2"/>
          <a:stretch>
            <a:fillRect/>
          </a:stretch>
        </p:blipFill>
        <p:spPr>
          <a:xfrm>
            <a:off x="0" y="0"/>
            <a:ext cx="6096000" cy="6858000"/>
          </a:xfrm>
          <a:prstGeom prst="rect">
            <a:avLst/>
          </a:prstGeom>
        </p:spPr>
      </p:pic>
      <p:pic>
        <p:nvPicPr>
          <p:cNvPr id="7" name="Picture 6" descr="A green and white poster with blue text&#10;&#10;Description automatically generated">
            <a:extLst>
              <a:ext uri="{FF2B5EF4-FFF2-40B4-BE49-F238E27FC236}">
                <a16:creationId xmlns:a16="http://schemas.microsoft.com/office/drawing/2014/main" id="{2B47E081-42AE-E077-81AA-87B598BBE4CC}"/>
              </a:ext>
            </a:extLst>
          </p:cNvPr>
          <p:cNvPicPr>
            <a:picLocks noChangeAspect="1"/>
          </p:cNvPicPr>
          <p:nvPr/>
        </p:nvPicPr>
        <p:blipFill>
          <a:blip r:embed="rId3"/>
          <a:srcRect t="19142" r="845" b="19524"/>
          <a:stretch/>
        </p:blipFill>
        <p:spPr>
          <a:xfrm>
            <a:off x="6095999" y="0"/>
            <a:ext cx="6999385" cy="6857999"/>
          </a:xfrm>
          <a:prstGeom prst="rect">
            <a:avLst/>
          </a:prstGeom>
        </p:spPr>
      </p:pic>
    </p:spTree>
    <p:extLst>
      <p:ext uri="{BB962C8B-B14F-4D97-AF65-F5344CB8AC3E}">
        <p14:creationId xmlns:p14="http://schemas.microsoft.com/office/powerpoint/2010/main" val="4122564093"/>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C8AA170-CB6E-1498-232F-9327A56050B7}"/>
              </a:ext>
            </a:extLst>
          </p:cNvPr>
          <p:cNvSpPr>
            <a:spLocks noGrp="1"/>
          </p:cNvSpPr>
          <p:nvPr>
            <p:ph type="body" idx="1"/>
          </p:nvPr>
        </p:nvSpPr>
        <p:spPr>
          <a:xfrm>
            <a:off x="5592308" y="4794422"/>
            <a:ext cx="5444763" cy="1245801"/>
          </a:xfrm>
        </p:spPr>
        <p:txBody>
          <a:bodyPr/>
          <a:lstStyle/>
          <a:p>
            <a:pPr algn="ctr"/>
            <a:r>
              <a:rPr lang="en-US" sz="3200" b="1" dirty="0"/>
              <a:t>Any questions?</a:t>
            </a:r>
          </a:p>
        </p:txBody>
      </p:sp>
      <p:sp>
        <p:nvSpPr>
          <p:cNvPr id="2" name="Title 1">
            <a:extLst>
              <a:ext uri="{FF2B5EF4-FFF2-40B4-BE49-F238E27FC236}">
                <a16:creationId xmlns:a16="http://schemas.microsoft.com/office/drawing/2014/main" id="{5F09C7D5-BE9D-8808-4EA7-4F725AA80802}"/>
              </a:ext>
            </a:extLst>
          </p:cNvPr>
          <p:cNvSpPr>
            <a:spLocks noGrp="1"/>
          </p:cNvSpPr>
          <p:nvPr>
            <p:ph type="title"/>
          </p:nvPr>
        </p:nvSpPr>
        <p:spPr>
          <a:xfrm>
            <a:off x="4757806" y="1754189"/>
            <a:ext cx="10515600" cy="2852737"/>
          </a:xfrm>
        </p:spPr>
        <p:txBody>
          <a:bodyPr/>
          <a:lstStyle/>
          <a:p>
            <a:r>
              <a:rPr lang="en-US" dirty="0"/>
              <a:t>THANK YOU</a:t>
            </a:r>
          </a:p>
        </p:txBody>
      </p:sp>
      <p:pic>
        <p:nvPicPr>
          <p:cNvPr id="6" name="Picture 5" descr="A group of blue green and red circles&#10;&#10;Description automatically generated">
            <a:extLst>
              <a:ext uri="{FF2B5EF4-FFF2-40B4-BE49-F238E27FC236}">
                <a16:creationId xmlns:a16="http://schemas.microsoft.com/office/drawing/2014/main" id="{1EC67EA2-E0F4-6335-895D-6A8A1692F74E}"/>
              </a:ext>
            </a:extLst>
          </p:cNvPr>
          <p:cNvPicPr>
            <a:picLocks noChangeAspect="1"/>
          </p:cNvPicPr>
          <p:nvPr/>
        </p:nvPicPr>
        <p:blipFill>
          <a:blip r:embed="rId2"/>
          <a:stretch>
            <a:fillRect/>
          </a:stretch>
        </p:blipFill>
        <p:spPr>
          <a:xfrm rot="361433">
            <a:off x="-1298713" y="-173361"/>
            <a:ext cx="7772400" cy="6641869"/>
          </a:xfrm>
          <a:prstGeom prst="rect">
            <a:avLst/>
          </a:prstGeom>
        </p:spPr>
      </p:pic>
      <p:sp>
        <p:nvSpPr>
          <p:cNvPr id="4" name="TextBox 3">
            <a:extLst>
              <a:ext uri="{FF2B5EF4-FFF2-40B4-BE49-F238E27FC236}">
                <a16:creationId xmlns:a16="http://schemas.microsoft.com/office/drawing/2014/main" id="{D60A730D-44D0-5753-FC7C-BD97F8E65A55}"/>
              </a:ext>
            </a:extLst>
          </p:cNvPr>
          <p:cNvSpPr txBox="1"/>
          <p:nvPr/>
        </p:nvSpPr>
        <p:spPr>
          <a:xfrm flipH="1">
            <a:off x="5930900" y="631895"/>
            <a:ext cx="4876800" cy="707886"/>
          </a:xfrm>
          <a:prstGeom prst="rect">
            <a:avLst/>
          </a:prstGeom>
          <a:noFill/>
        </p:spPr>
        <p:txBody>
          <a:bodyPr wrap="square" rtlCol="0">
            <a:spAutoFit/>
          </a:bodyPr>
          <a:lstStyle/>
          <a:p>
            <a:r>
              <a:rPr lang="en-US" sz="4000" b="1" dirty="0" err="1">
                <a:solidFill>
                  <a:schemeClr val="bg1"/>
                </a:solidFill>
              </a:rPr>
              <a:t>www.scas.nhs.uk</a:t>
            </a:r>
            <a:endParaRPr lang="en-US" sz="4000" b="1" dirty="0">
              <a:solidFill>
                <a:schemeClr val="bg1"/>
              </a:solidFill>
            </a:endParaRPr>
          </a:p>
        </p:txBody>
      </p:sp>
    </p:spTree>
    <p:extLst>
      <p:ext uri="{BB962C8B-B14F-4D97-AF65-F5344CB8AC3E}">
        <p14:creationId xmlns:p14="http://schemas.microsoft.com/office/powerpoint/2010/main" val="2739223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689430-D0BD-7C7A-FA12-F0F738550E80}"/>
            </a:ext>
          </a:extLst>
        </p:cNvPr>
        <p:cNvGrpSpPr/>
        <p:nvPr/>
      </p:nvGrpSpPr>
      <p:grpSpPr>
        <a:xfrm>
          <a:off x="0" y="0"/>
          <a:ext cx="0" cy="0"/>
          <a:chOff x="0" y="0"/>
          <a:chExt cx="0" cy="0"/>
        </a:xfrm>
      </p:grpSpPr>
      <p:pic>
        <p:nvPicPr>
          <p:cNvPr id="4" name="Picture 3" descr="A mobile phone screen shot of a yellow and white ambulance&#10;&#10;Description automatically generated">
            <a:extLst>
              <a:ext uri="{FF2B5EF4-FFF2-40B4-BE49-F238E27FC236}">
                <a16:creationId xmlns:a16="http://schemas.microsoft.com/office/drawing/2014/main" id="{DD075FAC-E74A-78A3-8296-1583B5B83F4B}"/>
              </a:ext>
            </a:extLst>
          </p:cNvPr>
          <p:cNvPicPr>
            <a:picLocks noChangeAspect="1"/>
          </p:cNvPicPr>
          <p:nvPr/>
        </p:nvPicPr>
        <p:blipFill>
          <a:blip r:embed="rId2"/>
          <a:stretch>
            <a:fillRect/>
          </a:stretch>
        </p:blipFill>
        <p:spPr>
          <a:xfrm>
            <a:off x="0" y="0"/>
            <a:ext cx="6096000" cy="6858000"/>
          </a:xfrm>
          <a:prstGeom prst="rect">
            <a:avLst/>
          </a:prstGeom>
        </p:spPr>
      </p:pic>
      <p:pic>
        <p:nvPicPr>
          <p:cNvPr id="7" name="Picture 6" descr="A green and white poster with blue text&#10;&#10;Description automatically generated">
            <a:extLst>
              <a:ext uri="{FF2B5EF4-FFF2-40B4-BE49-F238E27FC236}">
                <a16:creationId xmlns:a16="http://schemas.microsoft.com/office/drawing/2014/main" id="{0F65C4B9-D6C6-442B-0329-C621AE195A4A}"/>
              </a:ext>
            </a:extLst>
          </p:cNvPr>
          <p:cNvPicPr>
            <a:picLocks noChangeAspect="1"/>
          </p:cNvPicPr>
          <p:nvPr/>
        </p:nvPicPr>
        <p:blipFill>
          <a:blip r:embed="rId3"/>
          <a:srcRect t="19142" r="845" b="19524"/>
          <a:stretch/>
        </p:blipFill>
        <p:spPr>
          <a:xfrm>
            <a:off x="6095999" y="0"/>
            <a:ext cx="6999385" cy="6857999"/>
          </a:xfrm>
          <a:prstGeom prst="rect">
            <a:avLst/>
          </a:prstGeom>
        </p:spPr>
      </p:pic>
    </p:spTree>
    <p:extLst>
      <p:ext uri="{BB962C8B-B14F-4D97-AF65-F5344CB8AC3E}">
        <p14:creationId xmlns:p14="http://schemas.microsoft.com/office/powerpoint/2010/main" val="3752174996"/>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655C1-1E37-FC44-E9AC-06C21CF34BEC}"/>
              </a:ext>
            </a:extLst>
          </p:cNvPr>
          <p:cNvSpPr>
            <a:spLocks noGrp="1"/>
          </p:cNvSpPr>
          <p:nvPr>
            <p:ph type="title"/>
          </p:nvPr>
        </p:nvSpPr>
        <p:spPr>
          <a:xfrm>
            <a:off x="2273300" y="663574"/>
            <a:ext cx="7073900" cy="516007"/>
          </a:xfrm>
          <a:solidFill>
            <a:srgbClr val="0370B9"/>
          </a:solidFill>
        </p:spPr>
        <p:txBody>
          <a:bodyPr wrap="square" anchor="ctr">
            <a:normAutofit fontScale="90000"/>
          </a:bodyPr>
          <a:lstStyle/>
          <a:p>
            <a:pPr algn="ctr"/>
            <a:r>
              <a:rPr lang="en-US" dirty="0">
                <a:solidFill>
                  <a:schemeClr val="bg1"/>
                </a:solidFill>
              </a:rPr>
              <a:t>   South Central Ambulance Service</a:t>
            </a:r>
            <a:r>
              <a:rPr lang="en-US" dirty="0">
                <a:solidFill>
                  <a:schemeClr val="bg1"/>
                </a:solidFill>
                <a:highlight>
                  <a:srgbClr val="0370B9"/>
                </a:highlight>
              </a:rPr>
              <a:t>   </a:t>
            </a:r>
          </a:p>
        </p:txBody>
      </p:sp>
      <p:pic>
        <p:nvPicPr>
          <p:cNvPr id="7" name="Picture 6" descr="A yellow and green ambulance&#10;&#10;Description automatically generated">
            <a:extLst>
              <a:ext uri="{FF2B5EF4-FFF2-40B4-BE49-F238E27FC236}">
                <a16:creationId xmlns:a16="http://schemas.microsoft.com/office/drawing/2014/main" id="{3F02C2A6-1CE4-6254-03C1-EA23F4138195}"/>
              </a:ext>
            </a:extLst>
          </p:cNvPr>
          <p:cNvPicPr>
            <a:picLocks noChangeAspect="1"/>
          </p:cNvPicPr>
          <p:nvPr/>
        </p:nvPicPr>
        <p:blipFill>
          <a:blip r:embed="rId2"/>
          <a:stretch>
            <a:fillRect/>
          </a:stretch>
        </p:blipFill>
        <p:spPr>
          <a:xfrm>
            <a:off x="1092200" y="1952626"/>
            <a:ext cx="4496093" cy="2991945"/>
          </a:xfrm>
          <a:prstGeom prst="rect">
            <a:avLst/>
          </a:prstGeom>
          <a:noFill/>
        </p:spPr>
      </p:pic>
      <p:sp>
        <p:nvSpPr>
          <p:cNvPr id="3" name="Subtitle 2">
            <a:extLst>
              <a:ext uri="{FF2B5EF4-FFF2-40B4-BE49-F238E27FC236}">
                <a16:creationId xmlns:a16="http://schemas.microsoft.com/office/drawing/2014/main" id="{849E428A-B3DF-5156-86EA-1B74DC14E3F1}"/>
              </a:ext>
            </a:extLst>
          </p:cNvPr>
          <p:cNvSpPr>
            <a:spLocks noGrp="1"/>
          </p:cNvSpPr>
          <p:nvPr>
            <p:ph sz="half" idx="2"/>
          </p:nvPr>
        </p:nvSpPr>
        <p:spPr>
          <a:xfrm>
            <a:off x="6362700" y="1952626"/>
            <a:ext cx="4737100" cy="4351338"/>
          </a:xfrm>
        </p:spPr>
        <p:txBody>
          <a:bodyPr wrap="square" anchor="t">
            <a:normAutofit/>
          </a:bodyPr>
          <a:lstStyle/>
          <a:p>
            <a:r>
              <a:rPr lang="en-US" dirty="0"/>
              <a:t>What </a:t>
            </a:r>
            <a:r>
              <a:rPr lang="en-US" b="1" dirty="0"/>
              <a:t>SCAS</a:t>
            </a:r>
            <a:r>
              <a:rPr lang="en-US" dirty="0"/>
              <a:t> does</a:t>
            </a:r>
          </a:p>
          <a:p>
            <a:endParaRPr lang="en-US" dirty="0"/>
          </a:p>
          <a:p>
            <a:r>
              <a:rPr lang="en-US" dirty="0"/>
              <a:t>What is a </a:t>
            </a:r>
            <a:r>
              <a:rPr lang="en-US" b="1" dirty="0"/>
              <a:t>Governor</a:t>
            </a:r>
            <a:endParaRPr lang="en-US" dirty="0"/>
          </a:p>
          <a:p>
            <a:endParaRPr lang="en-US" dirty="0"/>
          </a:p>
          <a:p>
            <a:r>
              <a:rPr lang="en-US" dirty="0"/>
              <a:t>And </a:t>
            </a:r>
            <a:r>
              <a:rPr lang="en-US" b="1" dirty="0"/>
              <a:t>how</a:t>
            </a:r>
            <a:r>
              <a:rPr lang="en-US" dirty="0"/>
              <a:t> and </a:t>
            </a:r>
            <a:r>
              <a:rPr lang="en-US" b="1" dirty="0"/>
              <a:t>why</a:t>
            </a:r>
            <a:r>
              <a:rPr lang="en-US" dirty="0"/>
              <a:t> I became one</a:t>
            </a:r>
          </a:p>
        </p:txBody>
      </p:sp>
    </p:spTree>
    <p:extLst>
      <p:ext uri="{BB962C8B-B14F-4D97-AF65-F5344CB8AC3E}">
        <p14:creationId xmlns:p14="http://schemas.microsoft.com/office/powerpoint/2010/main" val="16356358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DAC2B-7038-E8CB-B7C9-7EF82473AF39}"/>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E73424BD-80CB-425D-C976-2DCD0AA7ACC5}"/>
              </a:ext>
            </a:extLst>
          </p:cNvPr>
          <p:cNvPicPr>
            <a:picLocks noChangeAspect="1"/>
          </p:cNvPicPr>
          <p:nvPr/>
        </p:nvPicPr>
        <p:blipFill>
          <a:blip r:embed="rId2"/>
          <a:stretch>
            <a:fillRect/>
          </a:stretch>
        </p:blipFill>
        <p:spPr>
          <a:xfrm>
            <a:off x="100731" y="685800"/>
            <a:ext cx="6017398" cy="5491163"/>
          </a:xfrm>
          <a:prstGeom prst="rect">
            <a:avLst/>
          </a:prstGeom>
          <a:noFill/>
        </p:spPr>
      </p:pic>
      <p:sp>
        <p:nvSpPr>
          <p:cNvPr id="3" name="Subtitle 2">
            <a:extLst>
              <a:ext uri="{FF2B5EF4-FFF2-40B4-BE49-F238E27FC236}">
                <a16:creationId xmlns:a16="http://schemas.microsoft.com/office/drawing/2014/main" id="{45F5C5BC-C6F4-3A85-4D49-64D1B67D2519}"/>
              </a:ext>
            </a:extLst>
          </p:cNvPr>
          <p:cNvSpPr>
            <a:spLocks noGrp="1"/>
          </p:cNvSpPr>
          <p:nvPr>
            <p:ph sz="half" idx="2"/>
          </p:nvPr>
        </p:nvSpPr>
        <p:spPr>
          <a:xfrm>
            <a:off x="6096000" y="1533656"/>
            <a:ext cx="4305300" cy="4754433"/>
          </a:xfrm>
        </p:spPr>
        <p:txBody>
          <a:bodyPr wrap="square" anchor="t">
            <a:normAutofit/>
          </a:bodyPr>
          <a:lstStyle/>
          <a:p>
            <a:r>
              <a:rPr lang="en-US" sz="2400" b="1" dirty="0"/>
              <a:t>999 Emergency calls</a:t>
            </a:r>
          </a:p>
          <a:p>
            <a:endParaRPr lang="en-US" sz="800" dirty="0"/>
          </a:p>
          <a:p>
            <a:r>
              <a:rPr lang="en-US" sz="2400" b="1" dirty="0"/>
              <a:t>NHS 111 service</a:t>
            </a:r>
            <a:endParaRPr lang="en-US" sz="2400" dirty="0"/>
          </a:p>
          <a:p>
            <a:endParaRPr lang="en-US" sz="800" dirty="0"/>
          </a:p>
          <a:p>
            <a:r>
              <a:rPr lang="en-US" sz="2400" b="1" dirty="0"/>
              <a:t>Patient Transport Service</a:t>
            </a:r>
          </a:p>
          <a:p>
            <a:endParaRPr lang="en-US" sz="800" b="1" dirty="0"/>
          </a:p>
          <a:p>
            <a:pPr marL="0" indent="0">
              <a:buNone/>
            </a:pPr>
            <a:r>
              <a:rPr lang="en-US" sz="1800" b="1" dirty="0">
                <a:solidFill>
                  <a:srgbClr val="019C3D"/>
                </a:solidFill>
              </a:rPr>
              <a:t>And work with</a:t>
            </a:r>
          </a:p>
          <a:p>
            <a:r>
              <a:rPr lang="en-US" sz="1800" b="1" dirty="0"/>
              <a:t>Community First Responders</a:t>
            </a:r>
          </a:p>
          <a:p>
            <a:r>
              <a:rPr lang="en-US" sz="1800" b="1" dirty="0"/>
              <a:t>Voluntary Car Drivers</a:t>
            </a:r>
          </a:p>
          <a:p>
            <a:r>
              <a:rPr lang="en-US" sz="1800" b="1" dirty="0"/>
              <a:t>Specialist Operations</a:t>
            </a:r>
          </a:p>
          <a:p>
            <a:r>
              <a:rPr lang="en-US" sz="1800" b="1" dirty="0"/>
              <a:t>Courier Services</a:t>
            </a:r>
          </a:p>
          <a:p>
            <a:r>
              <a:rPr lang="en-US" sz="1800" b="1" dirty="0"/>
              <a:t>Air Ambulances</a:t>
            </a:r>
          </a:p>
          <a:p>
            <a:endParaRPr lang="en-US" sz="1800" b="1" dirty="0"/>
          </a:p>
          <a:p>
            <a:endParaRPr lang="en-US" sz="1800" dirty="0"/>
          </a:p>
        </p:txBody>
      </p:sp>
      <p:sp>
        <p:nvSpPr>
          <p:cNvPr id="5" name="Title 1">
            <a:extLst>
              <a:ext uri="{FF2B5EF4-FFF2-40B4-BE49-F238E27FC236}">
                <a16:creationId xmlns:a16="http://schemas.microsoft.com/office/drawing/2014/main" id="{F6637096-AC69-3648-28A7-9C8331D31230}"/>
              </a:ext>
            </a:extLst>
          </p:cNvPr>
          <p:cNvSpPr txBox="1">
            <a:spLocks/>
          </p:cNvSpPr>
          <p:nvPr/>
        </p:nvSpPr>
        <p:spPr bwMode="auto">
          <a:xfrm>
            <a:off x="1816100" y="569911"/>
            <a:ext cx="7493000" cy="516007"/>
          </a:xfrm>
          <a:prstGeom prst="rect">
            <a:avLst/>
          </a:prstGeom>
          <a:solidFill>
            <a:srgbClr val="0370B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l" rtl="0" eaLnBrk="1" fontAlgn="base" hangingPunct="1">
              <a:lnSpc>
                <a:spcPct val="90000"/>
              </a:lnSpc>
              <a:spcBef>
                <a:spcPct val="0"/>
              </a:spcBef>
              <a:spcAft>
                <a:spcPct val="0"/>
              </a:spcAft>
              <a:defRPr sz="2800" b="1" kern="1200">
                <a:solidFill>
                  <a:srgbClr val="0060AA"/>
                </a:solidFill>
                <a:latin typeface="Arial Black" panose="020B0604020202020204" pitchFamily="34" charset="0"/>
                <a:ea typeface="Arial Black" panose="020B0604020202020204" pitchFamily="34" charset="0"/>
                <a:cs typeface="Arial Black" panose="020B0604020202020204" pitchFamily="34" charset="0"/>
              </a:defRPr>
            </a:lvl1pPr>
            <a:lvl2pPr algn="l" rtl="0" eaLnBrk="1" fontAlgn="base" hangingPunct="1">
              <a:lnSpc>
                <a:spcPct val="90000"/>
              </a:lnSpc>
              <a:spcBef>
                <a:spcPct val="0"/>
              </a:spcBef>
              <a:spcAft>
                <a:spcPct val="0"/>
              </a:spcAft>
              <a:defRPr sz="2800" b="1">
                <a:solidFill>
                  <a:schemeClr val="accent1"/>
                </a:solidFill>
                <a:latin typeface="Arial Black" panose="020B0604020202020204" pitchFamily="34" charset="0"/>
                <a:ea typeface="Arial Black" panose="020B0604020202020204" pitchFamily="34" charset="0"/>
                <a:cs typeface="Arial Black" panose="020B0604020202020204" pitchFamily="34" charset="0"/>
              </a:defRPr>
            </a:lvl2pPr>
            <a:lvl3pPr algn="l" rtl="0" eaLnBrk="1" fontAlgn="base" hangingPunct="1">
              <a:lnSpc>
                <a:spcPct val="90000"/>
              </a:lnSpc>
              <a:spcBef>
                <a:spcPct val="0"/>
              </a:spcBef>
              <a:spcAft>
                <a:spcPct val="0"/>
              </a:spcAft>
              <a:defRPr sz="2800" b="1">
                <a:solidFill>
                  <a:schemeClr val="accent1"/>
                </a:solidFill>
                <a:latin typeface="Arial Black" panose="020B0604020202020204" pitchFamily="34" charset="0"/>
                <a:ea typeface="Arial Black" panose="020B0604020202020204" pitchFamily="34" charset="0"/>
                <a:cs typeface="Arial Black" panose="020B0604020202020204" pitchFamily="34" charset="0"/>
              </a:defRPr>
            </a:lvl3pPr>
            <a:lvl4pPr algn="l" rtl="0" eaLnBrk="1" fontAlgn="base" hangingPunct="1">
              <a:lnSpc>
                <a:spcPct val="90000"/>
              </a:lnSpc>
              <a:spcBef>
                <a:spcPct val="0"/>
              </a:spcBef>
              <a:spcAft>
                <a:spcPct val="0"/>
              </a:spcAft>
              <a:defRPr sz="2800" b="1">
                <a:solidFill>
                  <a:schemeClr val="accent1"/>
                </a:solidFill>
                <a:latin typeface="Arial Black" panose="020B0604020202020204" pitchFamily="34" charset="0"/>
                <a:ea typeface="Arial Black" panose="020B0604020202020204" pitchFamily="34" charset="0"/>
                <a:cs typeface="Arial Black" panose="020B0604020202020204" pitchFamily="34" charset="0"/>
              </a:defRPr>
            </a:lvl4pPr>
            <a:lvl5pPr algn="l" rtl="0" eaLnBrk="1" fontAlgn="base" hangingPunct="1">
              <a:lnSpc>
                <a:spcPct val="90000"/>
              </a:lnSpc>
              <a:spcBef>
                <a:spcPct val="0"/>
              </a:spcBef>
              <a:spcAft>
                <a:spcPct val="0"/>
              </a:spcAft>
              <a:defRPr sz="2800" b="1">
                <a:solidFill>
                  <a:schemeClr val="accent1"/>
                </a:solidFill>
                <a:latin typeface="Arial Black" panose="020B0604020202020204" pitchFamily="34" charset="0"/>
                <a:ea typeface="Arial Black" panose="020B0604020202020204" pitchFamily="34" charset="0"/>
                <a:cs typeface="Arial Black" panose="020B0604020202020204" pitchFamily="34" charset="0"/>
              </a:defRPr>
            </a:lvl5pPr>
            <a:lvl6pPr marL="457200" algn="l" rtl="0" eaLnBrk="1" fontAlgn="base" hangingPunct="1">
              <a:lnSpc>
                <a:spcPct val="90000"/>
              </a:lnSpc>
              <a:spcBef>
                <a:spcPct val="0"/>
              </a:spcBef>
              <a:spcAft>
                <a:spcPct val="0"/>
              </a:spcAft>
              <a:defRPr sz="2800" b="1">
                <a:solidFill>
                  <a:schemeClr val="accent1"/>
                </a:solidFill>
                <a:latin typeface="Arial Black" panose="020B0604020202020204" pitchFamily="34" charset="0"/>
                <a:ea typeface="Arial Black" panose="020B0604020202020204" pitchFamily="34" charset="0"/>
                <a:cs typeface="Arial Black" panose="020B0604020202020204" pitchFamily="34" charset="0"/>
              </a:defRPr>
            </a:lvl6pPr>
            <a:lvl7pPr marL="914400" algn="l" rtl="0" eaLnBrk="1" fontAlgn="base" hangingPunct="1">
              <a:lnSpc>
                <a:spcPct val="90000"/>
              </a:lnSpc>
              <a:spcBef>
                <a:spcPct val="0"/>
              </a:spcBef>
              <a:spcAft>
                <a:spcPct val="0"/>
              </a:spcAft>
              <a:defRPr sz="2800" b="1">
                <a:solidFill>
                  <a:schemeClr val="accent1"/>
                </a:solidFill>
                <a:latin typeface="Arial Black" panose="020B0604020202020204" pitchFamily="34" charset="0"/>
                <a:ea typeface="Arial Black" panose="020B0604020202020204" pitchFamily="34" charset="0"/>
                <a:cs typeface="Arial Black" panose="020B0604020202020204" pitchFamily="34" charset="0"/>
              </a:defRPr>
            </a:lvl7pPr>
            <a:lvl8pPr marL="1371600" algn="l" rtl="0" eaLnBrk="1" fontAlgn="base" hangingPunct="1">
              <a:lnSpc>
                <a:spcPct val="90000"/>
              </a:lnSpc>
              <a:spcBef>
                <a:spcPct val="0"/>
              </a:spcBef>
              <a:spcAft>
                <a:spcPct val="0"/>
              </a:spcAft>
              <a:defRPr sz="2800" b="1">
                <a:solidFill>
                  <a:schemeClr val="accent1"/>
                </a:solidFill>
                <a:latin typeface="Arial Black" panose="020B0604020202020204" pitchFamily="34" charset="0"/>
                <a:ea typeface="Arial Black" panose="020B0604020202020204" pitchFamily="34" charset="0"/>
                <a:cs typeface="Arial Black" panose="020B0604020202020204" pitchFamily="34" charset="0"/>
              </a:defRPr>
            </a:lvl8pPr>
            <a:lvl9pPr marL="1828800" algn="l" rtl="0" eaLnBrk="1" fontAlgn="base" hangingPunct="1">
              <a:lnSpc>
                <a:spcPct val="90000"/>
              </a:lnSpc>
              <a:spcBef>
                <a:spcPct val="0"/>
              </a:spcBef>
              <a:spcAft>
                <a:spcPct val="0"/>
              </a:spcAft>
              <a:defRPr sz="2800" b="1">
                <a:solidFill>
                  <a:schemeClr val="accent1"/>
                </a:solidFill>
                <a:latin typeface="Arial Black" panose="020B0604020202020204" pitchFamily="34" charset="0"/>
                <a:ea typeface="Arial Black" panose="020B0604020202020204" pitchFamily="34" charset="0"/>
                <a:cs typeface="Arial Black" panose="020B0604020202020204" pitchFamily="34" charset="0"/>
              </a:defRPr>
            </a:lvl9pPr>
          </a:lstStyle>
          <a:p>
            <a:pPr algn="ctr"/>
            <a:r>
              <a:rPr lang="en-US" dirty="0">
                <a:solidFill>
                  <a:schemeClr val="bg1"/>
                </a:solidFill>
              </a:rPr>
              <a:t>   SCAS – What does it do?</a:t>
            </a:r>
            <a:r>
              <a:rPr lang="en-US" dirty="0">
                <a:solidFill>
                  <a:schemeClr val="bg1"/>
                </a:solidFill>
                <a:highlight>
                  <a:srgbClr val="0370B9"/>
                </a:highlight>
              </a:rPr>
              <a:t>   </a:t>
            </a:r>
          </a:p>
        </p:txBody>
      </p:sp>
    </p:spTree>
    <p:extLst>
      <p:ext uri="{BB962C8B-B14F-4D97-AF65-F5344CB8AC3E}">
        <p14:creationId xmlns:p14="http://schemas.microsoft.com/office/powerpoint/2010/main" val="4047818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10FD5A-BF01-9F47-97AA-D0E2016F35EE}"/>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A538475E-1DD1-5769-F713-11022705DC04}"/>
              </a:ext>
            </a:extLst>
          </p:cNvPr>
          <p:cNvPicPr>
            <a:picLocks noChangeAspect="1"/>
          </p:cNvPicPr>
          <p:nvPr/>
        </p:nvPicPr>
        <p:blipFill>
          <a:blip r:embed="rId2"/>
          <a:srcRect l="47569" t="57227" r="28466" b="9238"/>
          <a:stretch/>
        </p:blipFill>
        <p:spPr>
          <a:xfrm>
            <a:off x="4495798" y="3911166"/>
            <a:ext cx="2062537" cy="2633744"/>
          </a:xfrm>
          <a:prstGeom prst="rect">
            <a:avLst/>
          </a:prstGeom>
          <a:noFill/>
        </p:spPr>
      </p:pic>
      <p:pic>
        <p:nvPicPr>
          <p:cNvPr id="6" name="Picture 5" descr="A diagram of a number of people&#10;&#10;Description automatically generated">
            <a:extLst>
              <a:ext uri="{FF2B5EF4-FFF2-40B4-BE49-F238E27FC236}">
                <a16:creationId xmlns:a16="http://schemas.microsoft.com/office/drawing/2014/main" id="{5C524051-2E5C-7EAC-9C9B-E54EA9CA85B8}"/>
              </a:ext>
            </a:extLst>
          </p:cNvPr>
          <p:cNvPicPr>
            <a:picLocks noChangeAspect="1"/>
          </p:cNvPicPr>
          <p:nvPr/>
        </p:nvPicPr>
        <p:blipFill>
          <a:blip r:embed="rId3"/>
          <a:stretch>
            <a:fillRect/>
          </a:stretch>
        </p:blipFill>
        <p:spPr>
          <a:xfrm>
            <a:off x="3277109" y="1568812"/>
            <a:ext cx="4499917" cy="2483788"/>
          </a:xfrm>
          <a:prstGeom prst="rect">
            <a:avLst/>
          </a:prstGeom>
        </p:spPr>
      </p:pic>
      <p:pic>
        <p:nvPicPr>
          <p:cNvPr id="9" name="Picture 8" descr="A blue and white sign with text&#10;&#10;Description automatically generated">
            <a:extLst>
              <a:ext uri="{FF2B5EF4-FFF2-40B4-BE49-F238E27FC236}">
                <a16:creationId xmlns:a16="http://schemas.microsoft.com/office/drawing/2014/main" id="{84798DBC-3D74-9E70-E792-3CEDBA246E1D}"/>
              </a:ext>
            </a:extLst>
          </p:cNvPr>
          <p:cNvPicPr>
            <a:picLocks noChangeAspect="1"/>
          </p:cNvPicPr>
          <p:nvPr/>
        </p:nvPicPr>
        <p:blipFill>
          <a:blip r:embed="rId4"/>
          <a:stretch>
            <a:fillRect/>
          </a:stretch>
        </p:blipFill>
        <p:spPr>
          <a:xfrm>
            <a:off x="584198" y="2129784"/>
            <a:ext cx="2201131" cy="1027194"/>
          </a:xfrm>
          <a:prstGeom prst="rect">
            <a:avLst/>
          </a:prstGeom>
        </p:spPr>
      </p:pic>
      <p:pic>
        <p:nvPicPr>
          <p:cNvPr id="10" name="Picture 9" descr="A black and green rectangle with blue text and numbers&#10;&#10;Description automatically generated">
            <a:extLst>
              <a:ext uri="{FF2B5EF4-FFF2-40B4-BE49-F238E27FC236}">
                <a16:creationId xmlns:a16="http://schemas.microsoft.com/office/drawing/2014/main" id="{14CEA0B9-0040-4F0D-5184-D51603EAAD20}"/>
              </a:ext>
            </a:extLst>
          </p:cNvPr>
          <p:cNvPicPr>
            <a:picLocks noChangeAspect="1"/>
          </p:cNvPicPr>
          <p:nvPr/>
        </p:nvPicPr>
        <p:blipFill>
          <a:blip r:embed="rId5"/>
          <a:stretch>
            <a:fillRect/>
          </a:stretch>
        </p:blipFill>
        <p:spPr>
          <a:xfrm>
            <a:off x="7319845" y="5228038"/>
            <a:ext cx="3366845" cy="1010054"/>
          </a:xfrm>
          <a:prstGeom prst="rect">
            <a:avLst/>
          </a:prstGeom>
        </p:spPr>
      </p:pic>
      <p:pic>
        <p:nvPicPr>
          <p:cNvPr id="11" name="Picture 10" descr="A green and blue circle with white text and numbers&#10;&#10;Description automatically generated">
            <a:extLst>
              <a:ext uri="{FF2B5EF4-FFF2-40B4-BE49-F238E27FC236}">
                <a16:creationId xmlns:a16="http://schemas.microsoft.com/office/drawing/2014/main" id="{BC40C739-5EC0-2F57-3D9F-480402F2E9BF}"/>
              </a:ext>
            </a:extLst>
          </p:cNvPr>
          <p:cNvPicPr>
            <a:picLocks noChangeAspect="1"/>
          </p:cNvPicPr>
          <p:nvPr/>
        </p:nvPicPr>
        <p:blipFill>
          <a:blip r:embed="rId6"/>
          <a:stretch>
            <a:fillRect/>
          </a:stretch>
        </p:blipFill>
        <p:spPr>
          <a:xfrm>
            <a:off x="8116954" y="1824002"/>
            <a:ext cx="2569736" cy="1927301"/>
          </a:xfrm>
          <a:prstGeom prst="rect">
            <a:avLst/>
          </a:prstGeom>
        </p:spPr>
      </p:pic>
      <p:pic>
        <p:nvPicPr>
          <p:cNvPr id="12" name="Picture 11" descr="A blue and white sign with a pin and a number&#10;&#10;Description automatically generated">
            <a:extLst>
              <a:ext uri="{FF2B5EF4-FFF2-40B4-BE49-F238E27FC236}">
                <a16:creationId xmlns:a16="http://schemas.microsoft.com/office/drawing/2014/main" id="{1A0FC5E0-855C-4268-E570-21CC25B1763B}"/>
              </a:ext>
            </a:extLst>
          </p:cNvPr>
          <p:cNvPicPr>
            <a:picLocks noChangeAspect="1"/>
          </p:cNvPicPr>
          <p:nvPr/>
        </p:nvPicPr>
        <p:blipFill>
          <a:blip r:embed="rId7"/>
          <a:stretch>
            <a:fillRect/>
          </a:stretch>
        </p:blipFill>
        <p:spPr>
          <a:xfrm>
            <a:off x="8724703" y="3627871"/>
            <a:ext cx="1168793" cy="1723599"/>
          </a:xfrm>
          <a:prstGeom prst="rect">
            <a:avLst/>
          </a:prstGeom>
        </p:spPr>
      </p:pic>
      <p:pic>
        <p:nvPicPr>
          <p:cNvPr id="14" name="Picture 13" descr="A blurry image of a ambulance&#10;&#10;Description automatically generated">
            <a:extLst>
              <a:ext uri="{FF2B5EF4-FFF2-40B4-BE49-F238E27FC236}">
                <a16:creationId xmlns:a16="http://schemas.microsoft.com/office/drawing/2014/main" id="{F1961579-9495-D3D2-8640-322449B842EE}"/>
              </a:ext>
            </a:extLst>
          </p:cNvPr>
          <p:cNvPicPr>
            <a:picLocks noChangeAspect="1"/>
          </p:cNvPicPr>
          <p:nvPr/>
        </p:nvPicPr>
        <p:blipFill>
          <a:blip r:embed="rId8"/>
          <a:stretch>
            <a:fillRect/>
          </a:stretch>
        </p:blipFill>
        <p:spPr>
          <a:xfrm>
            <a:off x="763728" y="4063994"/>
            <a:ext cx="2349522" cy="1830669"/>
          </a:xfrm>
          <a:prstGeom prst="rect">
            <a:avLst/>
          </a:prstGeom>
        </p:spPr>
      </p:pic>
      <p:sp>
        <p:nvSpPr>
          <p:cNvPr id="15" name="TextBox 14">
            <a:extLst>
              <a:ext uri="{FF2B5EF4-FFF2-40B4-BE49-F238E27FC236}">
                <a16:creationId xmlns:a16="http://schemas.microsoft.com/office/drawing/2014/main" id="{0CC3A6E9-EADD-CC03-6ECE-0B32A4E01AB3}"/>
              </a:ext>
            </a:extLst>
          </p:cNvPr>
          <p:cNvSpPr txBox="1"/>
          <p:nvPr/>
        </p:nvSpPr>
        <p:spPr>
          <a:xfrm>
            <a:off x="584198" y="6009286"/>
            <a:ext cx="3086101" cy="400110"/>
          </a:xfrm>
          <a:prstGeom prst="rect">
            <a:avLst/>
          </a:prstGeom>
          <a:noFill/>
        </p:spPr>
        <p:txBody>
          <a:bodyPr wrap="square" rtlCol="0">
            <a:spAutoFit/>
          </a:bodyPr>
          <a:lstStyle/>
          <a:p>
            <a:r>
              <a:rPr lang="en-US" sz="2000" b="1" dirty="0">
                <a:solidFill>
                  <a:schemeClr val="accent1"/>
                </a:solidFill>
              </a:rPr>
              <a:t>606,287</a:t>
            </a:r>
            <a:r>
              <a:rPr lang="en-US" sz="2000" dirty="0"/>
              <a:t> </a:t>
            </a:r>
            <a:r>
              <a:rPr lang="en-US" sz="2000" b="1" dirty="0">
                <a:solidFill>
                  <a:srgbClr val="FF0000"/>
                </a:solidFill>
              </a:rPr>
              <a:t>999 INCIDENTS</a:t>
            </a:r>
            <a:endParaRPr lang="en-US" sz="2000" dirty="0"/>
          </a:p>
        </p:txBody>
      </p:sp>
      <p:sp>
        <p:nvSpPr>
          <p:cNvPr id="16" name="Title 1">
            <a:extLst>
              <a:ext uri="{FF2B5EF4-FFF2-40B4-BE49-F238E27FC236}">
                <a16:creationId xmlns:a16="http://schemas.microsoft.com/office/drawing/2014/main" id="{CB84CE18-70D6-AF46-E14D-E00B7CF045D6}"/>
              </a:ext>
            </a:extLst>
          </p:cNvPr>
          <p:cNvSpPr txBox="1">
            <a:spLocks/>
          </p:cNvSpPr>
          <p:nvPr/>
        </p:nvSpPr>
        <p:spPr bwMode="auto">
          <a:xfrm>
            <a:off x="1816100" y="569911"/>
            <a:ext cx="7493000" cy="516007"/>
          </a:xfrm>
          <a:prstGeom prst="rect">
            <a:avLst/>
          </a:prstGeom>
          <a:solidFill>
            <a:srgbClr val="0370B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l" rtl="0" eaLnBrk="1" fontAlgn="base" hangingPunct="1">
              <a:lnSpc>
                <a:spcPct val="90000"/>
              </a:lnSpc>
              <a:spcBef>
                <a:spcPct val="0"/>
              </a:spcBef>
              <a:spcAft>
                <a:spcPct val="0"/>
              </a:spcAft>
              <a:defRPr sz="2800" b="1" kern="1200">
                <a:solidFill>
                  <a:srgbClr val="0060AA"/>
                </a:solidFill>
                <a:latin typeface="Arial Black" panose="020B0604020202020204" pitchFamily="34" charset="0"/>
                <a:ea typeface="Arial Black" panose="020B0604020202020204" pitchFamily="34" charset="0"/>
                <a:cs typeface="Arial Black" panose="020B0604020202020204" pitchFamily="34" charset="0"/>
              </a:defRPr>
            </a:lvl1pPr>
            <a:lvl2pPr algn="l" rtl="0" eaLnBrk="1" fontAlgn="base" hangingPunct="1">
              <a:lnSpc>
                <a:spcPct val="90000"/>
              </a:lnSpc>
              <a:spcBef>
                <a:spcPct val="0"/>
              </a:spcBef>
              <a:spcAft>
                <a:spcPct val="0"/>
              </a:spcAft>
              <a:defRPr sz="2800" b="1">
                <a:solidFill>
                  <a:schemeClr val="accent1"/>
                </a:solidFill>
                <a:latin typeface="Arial Black" panose="020B0604020202020204" pitchFamily="34" charset="0"/>
                <a:ea typeface="Arial Black" panose="020B0604020202020204" pitchFamily="34" charset="0"/>
                <a:cs typeface="Arial Black" panose="020B0604020202020204" pitchFamily="34" charset="0"/>
              </a:defRPr>
            </a:lvl2pPr>
            <a:lvl3pPr algn="l" rtl="0" eaLnBrk="1" fontAlgn="base" hangingPunct="1">
              <a:lnSpc>
                <a:spcPct val="90000"/>
              </a:lnSpc>
              <a:spcBef>
                <a:spcPct val="0"/>
              </a:spcBef>
              <a:spcAft>
                <a:spcPct val="0"/>
              </a:spcAft>
              <a:defRPr sz="2800" b="1">
                <a:solidFill>
                  <a:schemeClr val="accent1"/>
                </a:solidFill>
                <a:latin typeface="Arial Black" panose="020B0604020202020204" pitchFamily="34" charset="0"/>
                <a:ea typeface="Arial Black" panose="020B0604020202020204" pitchFamily="34" charset="0"/>
                <a:cs typeface="Arial Black" panose="020B0604020202020204" pitchFamily="34" charset="0"/>
              </a:defRPr>
            </a:lvl3pPr>
            <a:lvl4pPr algn="l" rtl="0" eaLnBrk="1" fontAlgn="base" hangingPunct="1">
              <a:lnSpc>
                <a:spcPct val="90000"/>
              </a:lnSpc>
              <a:spcBef>
                <a:spcPct val="0"/>
              </a:spcBef>
              <a:spcAft>
                <a:spcPct val="0"/>
              </a:spcAft>
              <a:defRPr sz="2800" b="1">
                <a:solidFill>
                  <a:schemeClr val="accent1"/>
                </a:solidFill>
                <a:latin typeface="Arial Black" panose="020B0604020202020204" pitchFamily="34" charset="0"/>
                <a:ea typeface="Arial Black" panose="020B0604020202020204" pitchFamily="34" charset="0"/>
                <a:cs typeface="Arial Black" panose="020B0604020202020204" pitchFamily="34" charset="0"/>
              </a:defRPr>
            </a:lvl4pPr>
            <a:lvl5pPr algn="l" rtl="0" eaLnBrk="1" fontAlgn="base" hangingPunct="1">
              <a:lnSpc>
                <a:spcPct val="90000"/>
              </a:lnSpc>
              <a:spcBef>
                <a:spcPct val="0"/>
              </a:spcBef>
              <a:spcAft>
                <a:spcPct val="0"/>
              </a:spcAft>
              <a:defRPr sz="2800" b="1">
                <a:solidFill>
                  <a:schemeClr val="accent1"/>
                </a:solidFill>
                <a:latin typeface="Arial Black" panose="020B0604020202020204" pitchFamily="34" charset="0"/>
                <a:ea typeface="Arial Black" panose="020B0604020202020204" pitchFamily="34" charset="0"/>
                <a:cs typeface="Arial Black" panose="020B0604020202020204" pitchFamily="34" charset="0"/>
              </a:defRPr>
            </a:lvl5pPr>
            <a:lvl6pPr marL="457200" algn="l" rtl="0" eaLnBrk="1" fontAlgn="base" hangingPunct="1">
              <a:lnSpc>
                <a:spcPct val="90000"/>
              </a:lnSpc>
              <a:spcBef>
                <a:spcPct val="0"/>
              </a:spcBef>
              <a:spcAft>
                <a:spcPct val="0"/>
              </a:spcAft>
              <a:defRPr sz="2800" b="1">
                <a:solidFill>
                  <a:schemeClr val="accent1"/>
                </a:solidFill>
                <a:latin typeface="Arial Black" panose="020B0604020202020204" pitchFamily="34" charset="0"/>
                <a:ea typeface="Arial Black" panose="020B0604020202020204" pitchFamily="34" charset="0"/>
                <a:cs typeface="Arial Black" panose="020B0604020202020204" pitchFamily="34" charset="0"/>
              </a:defRPr>
            </a:lvl6pPr>
            <a:lvl7pPr marL="914400" algn="l" rtl="0" eaLnBrk="1" fontAlgn="base" hangingPunct="1">
              <a:lnSpc>
                <a:spcPct val="90000"/>
              </a:lnSpc>
              <a:spcBef>
                <a:spcPct val="0"/>
              </a:spcBef>
              <a:spcAft>
                <a:spcPct val="0"/>
              </a:spcAft>
              <a:defRPr sz="2800" b="1">
                <a:solidFill>
                  <a:schemeClr val="accent1"/>
                </a:solidFill>
                <a:latin typeface="Arial Black" panose="020B0604020202020204" pitchFamily="34" charset="0"/>
                <a:ea typeface="Arial Black" panose="020B0604020202020204" pitchFamily="34" charset="0"/>
                <a:cs typeface="Arial Black" panose="020B0604020202020204" pitchFamily="34" charset="0"/>
              </a:defRPr>
            </a:lvl7pPr>
            <a:lvl8pPr marL="1371600" algn="l" rtl="0" eaLnBrk="1" fontAlgn="base" hangingPunct="1">
              <a:lnSpc>
                <a:spcPct val="90000"/>
              </a:lnSpc>
              <a:spcBef>
                <a:spcPct val="0"/>
              </a:spcBef>
              <a:spcAft>
                <a:spcPct val="0"/>
              </a:spcAft>
              <a:defRPr sz="2800" b="1">
                <a:solidFill>
                  <a:schemeClr val="accent1"/>
                </a:solidFill>
                <a:latin typeface="Arial Black" panose="020B0604020202020204" pitchFamily="34" charset="0"/>
                <a:ea typeface="Arial Black" panose="020B0604020202020204" pitchFamily="34" charset="0"/>
                <a:cs typeface="Arial Black" panose="020B0604020202020204" pitchFamily="34" charset="0"/>
              </a:defRPr>
            </a:lvl8pPr>
            <a:lvl9pPr marL="1828800" algn="l" rtl="0" eaLnBrk="1" fontAlgn="base" hangingPunct="1">
              <a:lnSpc>
                <a:spcPct val="90000"/>
              </a:lnSpc>
              <a:spcBef>
                <a:spcPct val="0"/>
              </a:spcBef>
              <a:spcAft>
                <a:spcPct val="0"/>
              </a:spcAft>
              <a:defRPr sz="2800" b="1">
                <a:solidFill>
                  <a:schemeClr val="accent1"/>
                </a:solidFill>
                <a:latin typeface="Arial Black" panose="020B0604020202020204" pitchFamily="34" charset="0"/>
                <a:ea typeface="Arial Black" panose="020B0604020202020204" pitchFamily="34" charset="0"/>
                <a:cs typeface="Arial Black" panose="020B0604020202020204" pitchFamily="34" charset="0"/>
              </a:defRPr>
            </a:lvl9pPr>
          </a:lstStyle>
          <a:p>
            <a:pPr algn="ctr"/>
            <a:r>
              <a:rPr lang="en-US" dirty="0">
                <a:solidFill>
                  <a:schemeClr val="bg1"/>
                </a:solidFill>
              </a:rPr>
              <a:t>   SCAS – What does it do?</a:t>
            </a:r>
            <a:r>
              <a:rPr lang="en-US" dirty="0">
                <a:solidFill>
                  <a:schemeClr val="bg1"/>
                </a:solidFill>
                <a:highlight>
                  <a:srgbClr val="0370B9"/>
                </a:highlight>
              </a:rPr>
              <a:t>   </a:t>
            </a:r>
          </a:p>
        </p:txBody>
      </p:sp>
    </p:spTree>
    <p:extLst>
      <p:ext uri="{BB962C8B-B14F-4D97-AF65-F5344CB8AC3E}">
        <p14:creationId xmlns:p14="http://schemas.microsoft.com/office/powerpoint/2010/main" val="7941605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29B24B-A5CD-F749-A880-9A5C90E1BD7E}"/>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E2E459C6-1FB4-6C8E-EE55-632CB9DD6247}"/>
              </a:ext>
            </a:extLst>
          </p:cNvPr>
          <p:cNvSpPr>
            <a:spLocks noGrp="1"/>
          </p:cNvSpPr>
          <p:nvPr>
            <p:ph sz="half" idx="2"/>
          </p:nvPr>
        </p:nvSpPr>
        <p:spPr>
          <a:xfrm>
            <a:off x="5181600" y="1564482"/>
            <a:ext cx="4737100" cy="4351338"/>
          </a:xfrm>
        </p:spPr>
        <p:txBody>
          <a:bodyPr wrap="square" anchor="t">
            <a:normAutofit/>
          </a:bodyPr>
          <a:lstStyle/>
          <a:p>
            <a:r>
              <a:rPr lang="en-US" dirty="0"/>
              <a:t>There was a </a:t>
            </a:r>
            <a:r>
              <a:rPr lang="en-US" b="1" dirty="0"/>
              <a:t>vacancy</a:t>
            </a:r>
            <a:r>
              <a:rPr lang="en-US" dirty="0"/>
              <a:t> in </a:t>
            </a:r>
            <a:r>
              <a:rPr lang="en-US" b="1" dirty="0"/>
              <a:t>Berkshire</a:t>
            </a:r>
          </a:p>
          <a:p>
            <a:endParaRPr lang="en-US" dirty="0"/>
          </a:p>
          <a:p>
            <a:r>
              <a:rPr lang="en-US" dirty="0"/>
              <a:t>Help </a:t>
            </a:r>
            <a:r>
              <a:rPr lang="en-US" b="1" dirty="0"/>
              <a:t>improve</a:t>
            </a:r>
            <a:r>
              <a:rPr lang="en-US" dirty="0"/>
              <a:t> the service</a:t>
            </a:r>
          </a:p>
          <a:p>
            <a:endParaRPr lang="en-US" dirty="0"/>
          </a:p>
          <a:p>
            <a:r>
              <a:rPr lang="en-US" dirty="0"/>
              <a:t>Find my </a:t>
            </a:r>
            <a:r>
              <a:rPr lang="en-US" b="1" dirty="0"/>
              <a:t>replacement</a:t>
            </a:r>
          </a:p>
        </p:txBody>
      </p:sp>
      <p:sp>
        <p:nvSpPr>
          <p:cNvPr id="4" name="Title 1">
            <a:extLst>
              <a:ext uri="{FF2B5EF4-FFF2-40B4-BE49-F238E27FC236}">
                <a16:creationId xmlns:a16="http://schemas.microsoft.com/office/drawing/2014/main" id="{9835738C-8334-641D-0425-B0416456EE59}"/>
              </a:ext>
            </a:extLst>
          </p:cNvPr>
          <p:cNvSpPr txBox="1">
            <a:spLocks/>
          </p:cNvSpPr>
          <p:nvPr/>
        </p:nvSpPr>
        <p:spPr bwMode="auto">
          <a:xfrm>
            <a:off x="1905001" y="438908"/>
            <a:ext cx="7493000" cy="516007"/>
          </a:xfrm>
          <a:prstGeom prst="rect">
            <a:avLst/>
          </a:prstGeom>
          <a:solidFill>
            <a:srgbClr val="0370B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l" rtl="0" eaLnBrk="1" fontAlgn="base" hangingPunct="1">
              <a:lnSpc>
                <a:spcPct val="90000"/>
              </a:lnSpc>
              <a:spcBef>
                <a:spcPct val="0"/>
              </a:spcBef>
              <a:spcAft>
                <a:spcPct val="0"/>
              </a:spcAft>
              <a:defRPr sz="2800" b="1" kern="1200">
                <a:solidFill>
                  <a:srgbClr val="0060AA"/>
                </a:solidFill>
                <a:latin typeface="Arial Black" panose="020B0604020202020204" pitchFamily="34" charset="0"/>
                <a:ea typeface="Arial Black" panose="020B0604020202020204" pitchFamily="34" charset="0"/>
                <a:cs typeface="Arial Black" panose="020B0604020202020204" pitchFamily="34" charset="0"/>
              </a:defRPr>
            </a:lvl1pPr>
            <a:lvl2pPr algn="l" rtl="0" eaLnBrk="1" fontAlgn="base" hangingPunct="1">
              <a:lnSpc>
                <a:spcPct val="90000"/>
              </a:lnSpc>
              <a:spcBef>
                <a:spcPct val="0"/>
              </a:spcBef>
              <a:spcAft>
                <a:spcPct val="0"/>
              </a:spcAft>
              <a:defRPr sz="2800" b="1">
                <a:solidFill>
                  <a:schemeClr val="accent1"/>
                </a:solidFill>
                <a:latin typeface="Arial Black" panose="020B0604020202020204" pitchFamily="34" charset="0"/>
                <a:ea typeface="Arial Black" panose="020B0604020202020204" pitchFamily="34" charset="0"/>
                <a:cs typeface="Arial Black" panose="020B0604020202020204" pitchFamily="34" charset="0"/>
              </a:defRPr>
            </a:lvl2pPr>
            <a:lvl3pPr algn="l" rtl="0" eaLnBrk="1" fontAlgn="base" hangingPunct="1">
              <a:lnSpc>
                <a:spcPct val="90000"/>
              </a:lnSpc>
              <a:spcBef>
                <a:spcPct val="0"/>
              </a:spcBef>
              <a:spcAft>
                <a:spcPct val="0"/>
              </a:spcAft>
              <a:defRPr sz="2800" b="1">
                <a:solidFill>
                  <a:schemeClr val="accent1"/>
                </a:solidFill>
                <a:latin typeface="Arial Black" panose="020B0604020202020204" pitchFamily="34" charset="0"/>
                <a:ea typeface="Arial Black" panose="020B0604020202020204" pitchFamily="34" charset="0"/>
                <a:cs typeface="Arial Black" panose="020B0604020202020204" pitchFamily="34" charset="0"/>
              </a:defRPr>
            </a:lvl3pPr>
            <a:lvl4pPr algn="l" rtl="0" eaLnBrk="1" fontAlgn="base" hangingPunct="1">
              <a:lnSpc>
                <a:spcPct val="90000"/>
              </a:lnSpc>
              <a:spcBef>
                <a:spcPct val="0"/>
              </a:spcBef>
              <a:spcAft>
                <a:spcPct val="0"/>
              </a:spcAft>
              <a:defRPr sz="2800" b="1">
                <a:solidFill>
                  <a:schemeClr val="accent1"/>
                </a:solidFill>
                <a:latin typeface="Arial Black" panose="020B0604020202020204" pitchFamily="34" charset="0"/>
                <a:ea typeface="Arial Black" panose="020B0604020202020204" pitchFamily="34" charset="0"/>
                <a:cs typeface="Arial Black" panose="020B0604020202020204" pitchFamily="34" charset="0"/>
              </a:defRPr>
            </a:lvl4pPr>
            <a:lvl5pPr algn="l" rtl="0" eaLnBrk="1" fontAlgn="base" hangingPunct="1">
              <a:lnSpc>
                <a:spcPct val="90000"/>
              </a:lnSpc>
              <a:spcBef>
                <a:spcPct val="0"/>
              </a:spcBef>
              <a:spcAft>
                <a:spcPct val="0"/>
              </a:spcAft>
              <a:defRPr sz="2800" b="1">
                <a:solidFill>
                  <a:schemeClr val="accent1"/>
                </a:solidFill>
                <a:latin typeface="Arial Black" panose="020B0604020202020204" pitchFamily="34" charset="0"/>
                <a:ea typeface="Arial Black" panose="020B0604020202020204" pitchFamily="34" charset="0"/>
                <a:cs typeface="Arial Black" panose="020B0604020202020204" pitchFamily="34" charset="0"/>
              </a:defRPr>
            </a:lvl5pPr>
            <a:lvl6pPr marL="457200" algn="l" rtl="0" eaLnBrk="1" fontAlgn="base" hangingPunct="1">
              <a:lnSpc>
                <a:spcPct val="90000"/>
              </a:lnSpc>
              <a:spcBef>
                <a:spcPct val="0"/>
              </a:spcBef>
              <a:spcAft>
                <a:spcPct val="0"/>
              </a:spcAft>
              <a:defRPr sz="2800" b="1">
                <a:solidFill>
                  <a:schemeClr val="accent1"/>
                </a:solidFill>
                <a:latin typeface="Arial Black" panose="020B0604020202020204" pitchFamily="34" charset="0"/>
                <a:ea typeface="Arial Black" panose="020B0604020202020204" pitchFamily="34" charset="0"/>
                <a:cs typeface="Arial Black" panose="020B0604020202020204" pitchFamily="34" charset="0"/>
              </a:defRPr>
            </a:lvl6pPr>
            <a:lvl7pPr marL="914400" algn="l" rtl="0" eaLnBrk="1" fontAlgn="base" hangingPunct="1">
              <a:lnSpc>
                <a:spcPct val="90000"/>
              </a:lnSpc>
              <a:spcBef>
                <a:spcPct val="0"/>
              </a:spcBef>
              <a:spcAft>
                <a:spcPct val="0"/>
              </a:spcAft>
              <a:defRPr sz="2800" b="1">
                <a:solidFill>
                  <a:schemeClr val="accent1"/>
                </a:solidFill>
                <a:latin typeface="Arial Black" panose="020B0604020202020204" pitchFamily="34" charset="0"/>
                <a:ea typeface="Arial Black" panose="020B0604020202020204" pitchFamily="34" charset="0"/>
                <a:cs typeface="Arial Black" panose="020B0604020202020204" pitchFamily="34" charset="0"/>
              </a:defRPr>
            </a:lvl7pPr>
            <a:lvl8pPr marL="1371600" algn="l" rtl="0" eaLnBrk="1" fontAlgn="base" hangingPunct="1">
              <a:lnSpc>
                <a:spcPct val="90000"/>
              </a:lnSpc>
              <a:spcBef>
                <a:spcPct val="0"/>
              </a:spcBef>
              <a:spcAft>
                <a:spcPct val="0"/>
              </a:spcAft>
              <a:defRPr sz="2800" b="1">
                <a:solidFill>
                  <a:schemeClr val="accent1"/>
                </a:solidFill>
                <a:latin typeface="Arial Black" panose="020B0604020202020204" pitchFamily="34" charset="0"/>
                <a:ea typeface="Arial Black" panose="020B0604020202020204" pitchFamily="34" charset="0"/>
                <a:cs typeface="Arial Black" panose="020B0604020202020204" pitchFamily="34" charset="0"/>
              </a:defRPr>
            </a:lvl8pPr>
            <a:lvl9pPr marL="1828800" algn="l" rtl="0" eaLnBrk="1" fontAlgn="base" hangingPunct="1">
              <a:lnSpc>
                <a:spcPct val="90000"/>
              </a:lnSpc>
              <a:spcBef>
                <a:spcPct val="0"/>
              </a:spcBef>
              <a:spcAft>
                <a:spcPct val="0"/>
              </a:spcAft>
              <a:defRPr sz="2800" b="1">
                <a:solidFill>
                  <a:schemeClr val="accent1"/>
                </a:solidFill>
                <a:latin typeface="Arial Black" panose="020B0604020202020204" pitchFamily="34" charset="0"/>
                <a:ea typeface="Arial Black" panose="020B0604020202020204" pitchFamily="34" charset="0"/>
                <a:cs typeface="Arial Black" panose="020B0604020202020204" pitchFamily="34" charset="0"/>
              </a:defRPr>
            </a:lvl9pPr>
          </a:lstStyle>
          <a:p>
            <a:pPr algn="ctr"/>
            <a:r>
              <a:rPr lang="en-US" dirty="0">
                <a:solidFill>
                  <a:schemeClr val="bg1"/>
                </a:solidFill>
              </a:rPr>
              <a:t>   How and why I became a Governor </a:t>
            </a:r>
            <a:r>
              <a:rPr lang="en-US" dirty="0">
                <a:solidFill>
                  <a:schemeClr val="bg1"/>
                </a:solidFill>
                <a:highlight>
                  <a:srgbClr val="0370B9"/>
                </a:highlight>
              </a:rPr>
              <a:t>   </a:t>
            </a:r>
          </a:p>
        </p:txBody>
      </p:sp>
      <p:pic>
        <p:nvPicPr>
          <p:cNvPr id="8" name="Picture 7" descr="A blue lanyard with white text on it&#10;&#10;Description automatically generated">
            <a:extLst>
              <a:ext uri="{FF2B5EF4-FFF2-40B4-BE49-F238E27FC236}">
                <a16:creationId xmlns:a16="http://schemas.microsoft.com/office/drawing/2014/main" id="{10D75593-14A0-3777-E8E1-05A3BF86530D}"/>
              </a:ext>
            </a:extLst>
          </p:cNvPr>
          <p:cNvPicPr>
            <a:picLocks noChangeAspect="1"/>
          </p:cNvPicPr>
          <p:nvPr/>
        </p:nvPicPr>
        <p:blipFill>
          <a:blip r:embed="rId2"/>
          <a:stretch>
            <a:fillRect/>
          </a:stretch>
        </p:blipFill>
        <p:spPr>
          <a:xfrm rot="5400000">
            <a:off x="796924" y="1937544"/>
            <a:ext cx="4546601" cy="3409951"/>
          </a:xfrm>
          <a:prstGeom prst="rect">
            <a:avLst/>
          </a:prstGeom>
        </p:spPr>
      </p:pic>
    </p:spTree>
    <p:extLst>
      <p:ext uri="{BB962C8B-B14F-4D97-AF65-F5344CB8AC3E}">
        <p14:creationId xmlns:p14="http://schemas.microsoft.com/office/powerpoint/2010/main" val="3325588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09BE17-11A0-8D9C-2D52-08D318C829E6}"/>
            </a:ext>
          </a:extLst>
        </p:cNvPr>
        <p:cNvGrpSpPr/>
        <p:nvPr/>
      </p:nvGrpSpPr>
      <p:grpSpPr>
        <a:xfrm>
          <a:off x="0" y="0"/>
          <a:ext cx="0" cy="0"/>
          <a:chOff x="0" y="0"/>
          <a:chExt cx="0" cy="0"/>
        </a:xfrm>
      </p:grpSpPr>
      <p:sp>
        <p:nvSpPr>
          <p:cNvPr id="11" name="Title 1">
            <a:extLst>
              <a:ext uri="{FF2B5EF4-FFF2-40B4-BE49-F238E27FC236}">
                <a16:creationId xmlns:a16="http://schemas.microsoft.com/office/drawing/2014/main" id="{1FC8315B-1942-D0D3-2070-2FCDCF6BF7E6}"/>
              </a:ext>
            </a:extLst>
          </p:cNvPr>
          <p:cNvSpPr>
            <a:spLocks noGrp="1"/>
          </p:cNvSpPr>
          <p:nvPr>
            <p:ph type="ctrTitle"/>
          </p:nvPr>
        </p:nvSpPr>
        <p:spPr>
          <a:xfrm>
            <a:off x="690563" y="546100"/>
            <a:ext cx="7069137" cy="444500"/>
          </a:xfrm>
        </p:spPr>
        <p:txBody>
          <a:bodyPr rtlCol="0">
            <a:normAutofit/>
          </a:bodyPr>
          <a:lstStyle/>
          <a:p>
            <a:pPr fontAlgn="auto">
              <a:spcAft>
                <a:spcPts val="0"/>
              </a:spcAft>
              <a:defRPr/>
            </a:pPr>
            <a:r>
              <a:rPr lang="en-GB" dirty="0">
                <a:ea typeface="+mj-ea"/>
              </a:rPr>
              <a:t>The role of the Governors in SCAS</a:t>
            </a:r>
            <a:endParaRPr lang="en-US" dirty="0">
              <a:ea typeface="+mj-ea"/>
            </a:endParaRPr>
          </a:p>
        </p:txBody>
      </p:sp>
      <p:sp>
        <p:nvSpPr>
          <p:cNvPr id="5" name="TextBox 4">
            <a:extLst>
              <a:ext uri="{FF2B5EF4-FFF2-40B4-BE49-F238E27FC236}">
                <a16:creationId xmlns:a16="http://schemas.microsoft.com/office/drawing/2014/main" id="{DE799DBA-EB4D-7BA5-CE13-93D7B36CECFA}"/>
              </a:ext>
            </a:extLst>
          </p:cNvPr>
          <p:cNvSpPr txBox="1"/>
          <p:nvPr/>
        </p:nvSpPr>
        <p:spPr>
          <a:xfrm>
            <a:off x="690563" y="1520785"/>
            <a:ext cx="9577387" cy="4139595"/>
          </a:xfrm>
          <a:prstGeom prst="rect">
            <a:avLst/>
          </a:prstGeom>
          <a:noFill/>
        </p:spPr>
        <p:txBody>
          <a:bodyPr wrap="square">
            <a:spAutoFit/>
          </a:bodyPr>
          <a:lstStyle/>
          <a:p>
            <a:pPr lvl="0"/>
            <a:r>
              <a:rPr lang="en-GB" sz="2400" b="1" dirty="0">
                <a:solidFill>
                  <a:srgbClr val="019C3D"/>
                </a:solidFill>
              </a:rPr>
              <a:t>REPRESENTATION</a:t>
            </a:r>
          </a:p>
          <a:p>
            <a:pPr lvl="0"/>
            <a:endParaRPr lang="en-GB" sz="1100" b="1" dirty="0"/>
          </a:p>
          <a:p>
            <a:pPr lvl="0"/>
            <a:r>
              <a:rPr lang="en-GB" sz="2400" dirty="0"/>
              <a:t>	To provide public, staff and stakeholder </a:t>
            </a:r>
            <a:r>
              <a:rPr lang="en-GB" sz="2400" b="1" dirty="0"/>
              <a:t>representation </a:t>
            </a:r>
          </a:p>
          <a:p>
            <a:pPr lvl="0"/>
            <a:r>
              <a:rPr lang="en-GB" sz="2400" b="1" dirty="0"/>
              <a:t>	</a:t>
            </a:r>
            <a:r>
              <a:rPr lang="en-GB" sz="2400" dirty="0"/>
              <a:t>on the strategic direction of the Trust. </a:t>
            </a:r>
          </a:p>
          <a:p>
            <a:pPr marL="0" lvl="0" indent="0">
              <a:buNone/>
            </a:pPr>
            <a:endParaRPr lang="en-GB" dirty="0"/>
          </a:p>
          <a:p>
            <a:pPr lvl="0"/>
            <a:r>
              <a:rPr lang="en-GB" sz="2400" b="1" dirty="0">
                <a:solidFill>
                  <a:srgbClr val="019C3D"/>
                </a:solidFill>
              </a:rPr>
              <a:t>ADVICE</a:t>
            </a:r>
          </a:p>
          <a:p>
            <a:pPr lvl="0"/>
            <a:endParaRPr lang="en-GB" sz="1100" b="1" dirty="0"/>
          </a:p>
          <a:p>
            <a:pPr lvl="0"/>
            <a:r>
              <a:rPr lang="en-GB" sz="2400" dirty="0"/>
              <a:t>	To </a:t>
            </a:r>
            <a:r>
              <a:rPr lang="en-GB" sz="2400" b="1" dirty="0"/>
              <a:t>advise </a:t>
            </a:r>
            <a:r>
              <a:rPr lang="en-GB" sz="2400" dirty="0"/>
              <a:t>the Board of Directors - so that the Trust acts </a:t>
            </a:r>
          </a:p>
          <a:p>
            <a:pPr lvl="0"/>
            <a:r>
              <a:rPr lang="en-GB" sz="2400" dirty="0"/>
              <a:t>	in a way which is consistent with its objectives and values. </a:t>
            </a:r>
          </a:p>
          <a:p>
            <a:pPr marL="0" lvl="0" indent="0">
              <a:buNone/>
            </a:pPr>
            <a:endParaRPr lang="en-GB" dirty="0"/>
          </a:p>
          <a:p>
            <a:pPr lvl="0"/>
            <a:r>
              <a:rPr lang="en-GB" sz="2400" b="1" dirty="0">
                <a:solidFill>
                  <a:srgbClr val="019C3D"/>
                </a:solidFill>
              </a:rPr>
              <a:t>ACCOUNTABILITY</a:t>
            </a:r>
          </a:p>
          <a:p>
            <a:pPr lvl="0"/>
            <a:endParaRPr lang="en-GB" sz="1100" b="1" dirty="0"/>
          </a:p>
          <a:p>
            <a:pPr lvl="0"/>
            <a:r>
              <a:rPr lang="en-GB" sz="2400" dirty="0"/>
              <a:t>	To make the Trust </a:t>
            </a:r>
            <a:r>
              <a:rPr lang="en-GB" sz="2400" b="1" dirty="0"/>
              <a:t>publicly accountable</a:t>
            </a:r>
            <a:r>
              <a:rPr lang="en-GB" sz="2400" dirty="0"/>
              <a:t>. </a:t>
            </a:r>
          </a:p>
        </p:txBody>
      </p:sp>
    </p:spTree>
    <p:extLst>
      <p:ext uri="{BB962C8B-B14F-4D97-AF65-F5344CB8AC3E}">
        <p14:creationId xmlns:p14="http://schemas.microsoft.com/office/powerpoint/2010/main" val="1635197791"/>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C5D5C-839A-4D99-0F31-4C8A2D69B437}"/>
              </a:ext>
            </a:extLst>
          </p:cNvPr>
          <p:cNvSpPr>
            <a:spLocks noGrp="1"/>
          </p:cNvSpPr>
          <p:nvPr>
            <p:ph type="ctrTitle"/>
          </p:nvPr>
        </p:nvSpPr>
        <p:spPr>
          <a:xfrm>
            <a:off x="524539" y="555256"/>
            <a:ext cx="7603461" cy="445070"/>
          </a:xfrm>
        </p:spPr>
        <p:txBody>
          <a:bodyPr>
            <a:normAutofit/>
          </a:bodyPr>
          <a:lstStyle/>
          <a:p>
            <a:r>
              <a:rPr lang="en-US" dirty="0"/>
              <a:t>SCAS Governance - How does it work?</a:t>
            </a:r>
            <a:endParaRPr lang="en-GB" dirty="0"/>
          </a:p>
        </p:txBody>
      </p:sp>
      <p:pic>
        <p:nvPicPr>
          <p:cNvPr id="4" name="Content Placeholder 2">
            <a:extLst>
              <a:ext uri="{FF2B5EF4-FFF2-40B4-BE49-F238E27FC236}">
                <a16:creationId xmlns:a16="http://schemas.microsoft.com/office/drawing/2014/main" id="{70963186-CED3-F75C-D79C-130CBB4E2E36}"/>
              </a:ext>
            </a:extLst>
          </p:cNvPr>
          <p:cNvPicPr>
            <a:picLocks noChangeAspect="1"/>
          </p:cNvPicPr>
          <p:nvPr/>
        </p:nvPicPr>
        <p:blipFill>
          <a:blip r:embed="rId2"/>
          <a:srcRect/>
          <a:stretch>
            <a:fillRect/>
          </a:stretch>
        </p:blipFill>
        <p:spPr bwMode="auto">
          <a:xfrm>
            <a:off x="524539" y="1252539"/>
            <a:ext cx="10058400" cy="4657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96420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2ABC8538-6BA3-5D78-BCF0-6242E1058D03}"/>
              </a:ext>
            </a:extLst>
          </p:cNvPr>
          <p:cNvSpPr>
            <a:spLocks noGrp="1"/>
          </p:cNvSpPr>
          <p:nvPr>
            <p:ph type="ctrTitle"/>
          </p:nvPr>
        </p:nvSpPr>
        <p:spPr>
          <a:xfrm>
            <a:off x="825500" y="683675"/>
            <a:ext cx="4795837" cy="444500"/>
          </a:xfrm>
        </p:spPr>
        <p:txBody>
          <a:bodyPr rtlCol="0">
            <a:normAutofit/>
          </a:bodyPr>
          <a:lstStyle/>
          <a:p>
            <a:pPr fontAlgn="auto">
              <a:spcAft>
                <a:spcPts val="0"/>
              </a:spcAft>
              <a:defRPr/>
            </a:pPr>
            <a:r>
              <a:rPr lang="en-GB" dirty="0">
                <a:ea typeface="+mj-ea"/>
              </a:rPr>
              <a:t>SCAS Leadership</a:t>
            </a:r>
            <a:endParaRPr lang="en-US" dirty="0">
              <a:ea typeface="+mj-ea"/>
            </a:endParaRPr>
          </a:p>
        </p:txBody>
      </p:sp>
      <p:sp>
        <p:nvSpPr>
          <p:cNvPr id="4" name="TextBox 7">
            <a:extLst>
              <a:ext uri="{FF2B5EF4-FFF2-40B4-BE49-F238E27FC236}">
                <a16:creationId xmlns:a16="http://schemas.microsoft.com/office/drawing/2014/main" id="{4F6C346F-DFC4-DA18-1006-5257CB3DDD32}"/>
              </a:ext>
            </a:extLst>
          </p:cNvPr>
          <p:cNvSpPr txBox="1">
            <a:spLocks noChangeArrowheads="1"/>
          </p:cNvSpPr>
          <p:nvPr/>
        </p:nvSpPr>
        <p:spPr bwMode="auto">
          <a:xfrm>
            <a:off x="6186620" y="4387852"/>
            <a:ext cx="35179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GB" altLang="en-US" sz="2000" b="1" dirty="0"/>
              <a:t>David </a:t>
            </a:r>
            <a:r>
              <a:rPr lang="en-GB" altLang="en-US" sz="2000" b="1" dirty="0" err="1"/>
              <a:t>Eltringham</a:t>
            </a:r>
            <a:endParaRPr lang="en-GB" altLang="en-US" sz="2000" b="1" dirty="0"/>
          </a:p>
          <a:p>
            <a:pPr algn="ctr"/>
            <a:endParaRPr lang="en-GB" altLang="en-US" sz="800" dirty="0"/>
          </a:p>
          <a:p>
            <a:pPr algn="ctr"/>
            <a:r>
              <a:rPr lang="en-GB" altLang="en-US" sz="2000" dirty="0">
                <a:solidFill>
                  <a:srgbClr val="019C3D"/>
                </a:solidFill>
              </a:rPr>
              <a:t>Chief Executive</a:t>
            </a:r>
          </a:p>
          <a:p>
            <a:pPr algn="ctr"/>
            <a:r>
              <a:rPr lang="en-GB" altLang="en-US" sz="2000" dirty="0">
                <a:solidFill>
                  <a:srgbClr val="019C3D"/>
                </a:solidFill>
              </a:rPr>
              <a:t>Leads the paid staff including Executive Directors</a:t>
            </a:r>
          </a:p>
        </p:txBody>
      </p:sp>
      <p:sp>
        <p:nvSpPr>
          <p:cNvPr id="10" name="TextBox 11">
            <a:extLst>
              <a:ext uri="{FF2B5EF4-FFF2-40B4-BE49-F238E27FC236}">
                <a16:creationId xmlns:a16="http://schemas.microsoft.com/office/drawing/2014/main" id="{F1E083D3-C1B5-41B9-D86E-B971DF9C0303}"/>
              </a:ext>
            </a:extLst>
          </p:cNvPr>
          <p:cNvSpPr txBox="1">
            <a:spLocks noChangeArrowheads="1"/>
          </p:cNvSpPr>
          <p:nvPr/>
        </p:nvSpPr>
        <p:spPr bwMode="auto">
          <a:xfrm>
            <a:off x="1003300" y="4387852"/>
            <a:ext cx="41783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GB" altLang="en-US" sz="2000" b="1" dirty="0"/>
              <a:t>Professor Sir Keith Willett CBE</a:t>
            </a:r>
          </a:p>
          <a:p>
            <a:pPr algn="ctr"/>
            <a:endParaRPr lang="en-GB" altLang="en-US" sz="800" dirty="0"/>
          </a:p>
          <a:p>
            <a:pPr algn="ctr"/>
            <a:r>
              <a:rPr lang="en-GB" altLang="en-US" sz="2000" dirty="0">
                <a:solidFill>
                  <a:srgbClr val="019C3D"/>
                </a:solidFill>
              </a:rPr>
              <a:t>Chair of the Trust </a:t>
            </a:r>
          </a:p>
          <a:p>
            <a:pPr algn="ctr"/>
            <a:r>
              <a:rPr lang="en-GB" altLang="en-US" sz="2000" dirty="0">
                <a:solidFill>
                  <a:srgbClr val="019C3D"/>
                </a:solidFill>
              </a:rPr>
              <a:t>Leads the Board of </a:t>
            </a:r>
          </a:p>
          <a:p>
            <a:pPr algn="ctr"/>
            <a:r>
              <a:rPr lang="en-GB" altLang="en-US" sz="2000" dirty="0">
                <a:solidFill>
                  <a:srgbClr val="019C3D"/>
                </a:solidFill>
              </a:rPr>
              <a:t>Non Executive Directors</a:t>
            </a:r>
          </a:p>
          <a:p>
            <a:pPr algn="ctr"/>
            <a:endParaRPr lang="en-GB" altLang="en-US" sz="2000" dirty="0">
              <a:solidFill>
                <a:srgbClr val="019C3D"/>
              </a:solidFill>
            </a:endParaRPr>
          </a:p>
        </p:txBody>
      </p:sp>
      <p:sp>
        <p:nvSpPr>
          <p:cNvPr id="12" name="Rectangle 11">
            <a:extLst>
              <a:ext uri="{FF2B5EF4-FFF2-40B4-BE49-F238E27FC236}">
                <a16:creationId xmlns:a16="http://schemas.microsoft.com/office/drawing/2014/main" id="{F42FABC9-546E-DAEE-E7A1-AE4B2FD1E2DF}"/>
              </a:ext>
            </a:extLst>
          </p:cNvPr>
          <p:cNvSpPr/>
          <p:nvPr/>
        </p:nvSpPr>
        <p:spPr>
          <a:xfrm>
            <a:off x="6926395" y="1914107"/>
            <a:ext cx="2038350" cy="2049546"/>
          </a:xfrm>
          <a:prstGeom prst="rect">
            <a:avLst/>
          </a:prstGeom>
          <a:blipFill>
            <a:blip r:embed="rId2"/>
            <a:stretch>
              <a:fillRect/>
            </a:stretch>
          </a:blipFill>
          <a:ln>
            <a:solidFill>
              <a:schemeClr val="accent1">
                <a:shade val="50000"/>
                <a:alpha val="26196"/>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p>
        </p:txBody>
      </p:sp>
      <p:sp>
        <p:nvSpPr>
          <p:cNvPr id="13" name="Rectangle 12">
            <a:extLst>
              <a:ext uri="{FF2B5EF4-FFF2-40B4-BE49-F238E27FC236}">
                <a16:creationId xmlns:a16="http://schemas.microsoft.com/office/drawing/2014/main" id="{47917A36-6EE2-B41C-24CE-F77C02A6D855}"/>
              </a:ext>
            </a:extLst>
          </p:cNvPr>
          <p:cNvSpPr/>
          <p:nvPr/>
        </p:nvSpPr>
        <p:spPr>
          <a:xfrm>
            <a:off x="1926766" y="1914107"/>
            <a:ext cx="2038350" cy="2049546"/>
          </a:xfrm>
          <a:prstGeom prst="rect">
            <a:avLst/>
          </a:prstGeom>
          <a:blipFill>
            <a:blip r:embed="rId3"/>
            <a:stretch>
              <a:fillRect/>
            </a:stretch>
          </a:blipFill>
          <a:ln>
            <a:solidFill>
              <a:schemeClr val="accent1">
                <a:shade val="50000"/>
                <a:alpha val="26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8028C0-B1F3-2280-1F6D-0D9ADB63B76C}"/>
            </a:ext>
          </a:extLst>
        </p:cNvPr>
        <p:cNvGrpSpPr/>
        <p:nvPr/>
      </p:nvGrpSpPr>
      <p:grpSpPr>
        <a:xfrm>
          <a:off x="0" y="0"/>
          <a:ext cx="0" cy="0"/>
          <a:chOff x="0" y="0"/>
          <a:chExt cx="0" cy="0"/>
        </a:xfrm>
      </p:grpSpPr>
      <p:sp>
        <p:nvSpPr>
          <p:cNvPr id="34818" name="TextBox 7">
            <a:extLst>
              <a:ext uri="{FF2B5EF4-FFF2-40B4-BE49-F238E27FC236}">
                <a16:creationId xmlns:a16="http://schemas.microsoft.com/office/drawing/2014/main" id="{D4486767-7756-F76F-E482-D33044137A37}"/>
              </a:ext>
            </a:extLst>
          </p:cNvPr>
          <p:cNvSpPr txBox="1">
            <a:spLocks noChangeArrowheads="1"/>
          </p:cNvSpPr>
          <p:nvPr/>
        </p:nvSpPr>
        <p:spPr bwMode="auto">
          <a:xfrm>
            <a:off x="5263128" y="4964972"/>
            <a:ext cx="1519699"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GB" altLang="en-US" sz="2000" b="1" dirty="0"/>
              <a:t>Mark Potts</a:t>
            </a:r>
          </a:p>
          <a:p>
            <a:pPr algn="ctr"/>
            <a:endParaRPr lang="en-GB" altLang="en-US" sz="800" dirty="0"/>
          </a:p>
          <a:p>
            <a:pPr algn="ctr"/>
            <a:r>
              <a:rPr lang="en-GB" altLang="en-US" sz="2000" dirty="0">
                <a:solidFill>
                  <a:srgbClr val="019C3D"/>
                </a:solidFill>
              </a:rPr>
              <a:t> Elected</a:t>
            </a:r>
          </a:p>
          <a:p>
            <a:endParaRPr lang="en-GB" altLang="en-US" sz="2000" dirty="0"/>
          </a:p>
        </p:txBody>
      </p:sp>
      <p:sp>
        <p:nvSpPr>
          <p:cNvPr id="34819" name="TextBox 11">
            <a:extLst>
              <a:ext uri="{FF2B5EF4-FFF2-40B4-BE49-F238E27FC236}">
                <a16:creationId xmlns:a16="http://schemas.microsoft.com/office/drawing/2014/main" id="{2C38DECC-24BF-0C93-1F4E-AB1A418F5FAD}"/>
              </a:ext>
            </a:extLst>
          </p:cNvPr>
          <p:cNvSpPr txBox="1">
            <a:spLocks noChangeArrowheads="1"/>
          </p:cNvSpPr>
          <p:nvPr/>
        </p:nvSpPr>
        <p:spPr bwMode="auto">
          <a:xfrm>
            <a:off x="3211695" y="4981356"/>
            <a:ext cx="173040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GB" altLang="en-US" sz="2000" b="1" dirty="0"/>
              <a:t>Tony Jones</a:t>
            </a:r>
          </a:p>
          <a:p>
            <a:pPr algn="ctr"/>
            <a:endParaRPr lang="en-GB" altLang="en-US" sz="800" dirty="0"/>
          </a:p>
          <a:p>
            <a:pPr algn="ctr"/>
            <a:r>
              <a:rPr lang="en-GB" altLang="en-US" sz="2000" dirty="0">
                <a:solidFill>
                  <a:srgbClr val="019C3D"/>
                </a:solidFill>
              </a:rPr>
              <a:t>Elected</a:t>
            </a:r>
          </a:p>
        </p:txBody>
      </p:sp>
      <p:sp>
        <p:nvSpPr>
          <p:cNvPr id="6" name="Rectangle 5">
            <a:extLst>
              <a:ext uri="{FF2B5EF4-FFF2-40B4-BE49-F238E27FC236}">
                <a16:creationId xmlns:a16="http://schemas.microsoft.com/office/drawing/2014/main" id="{97E25E7F-B25A-C462-30F4-9490C15B559D}"/>
              </a:ext>
            </a:extLst>
          </p:cNvPr>
          <p:cNvSpPr/>
          <p:nvPr/>
        </p:nvSpPr>
        <p:spPr>
          <a:xfrm>
            <a:off x="1307932" y="3236588"/>
            <a:ext cx="1582738" cy="1584325"/>
          </a:xfrm>
          <a:prstGeom prst="rect">
            <a:avLst/>
          </a:prstGeom>
          <a:blipFill>
            <a:blip r:embed="rId2"/>
            <a:stretch>
              <a:fillRect/>
            </a:stretch>
          </a:blipFill>
          <a:ln>
            <a:solidFill>
              <a:schemeClr val="accent1">
                <a:shade val="50000"/>
                <a:alpha val="26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 name="Title 1">
            <a:extLst>
              <a:ext uri="{FF2B5EF4-FFF2-40B4-BE49-F238E27FC236}">
                <a16:creationId xmlns:a16="http://schemas.microsoft.com/office/drawing/2014/main" id="{81A26265-AF03-52EA-B715-F9701838CB66}"/>
              </a:ext>
            </a:extLst>
          </p:cNvPr>
          <p:cNvSpPr txBox="1">
            <a:spLocks/>
          </p:cNvSpPr>
          <p:nvPr/>
        </p:nvSpPr>
        <p:spPr>
          <a:xfrm>
            <a:off x="4090857" y="2070354"/>
            <a:ext cx="1702490" cy="444500"/>
          </a:xfrm>
          <a:prstGeom prst="rect">
            <a:avLst/>
          </a:prstGeom>
          <a:solidFill>
            <a:schemeClr val="accent6"/>
          </a:solidFill>
          <a:ln>
            <a:solidFill>
              <a:schemeClr val="bg2"/>
            </a:solidFill>
          </a:ln>
        </p:spPr>
        <p:txBody>
          <a:bodyPr anchor="b">
            <a:normAutofit/>
          </a:bodyPr>
          <a:lstStyle>
            <a:lvl1pPr algn="ctr" defTabSz="914400" rtl="0" eaLnBrk="1" latinLnBrk="0" hangingPunct="1">
              <a:lnSpc>
                <a:spcPct val="90000"/>
              </a:lnSpc>
              <a:spcBef>
                <a:spcPct val="0"/>
              </a:spcBef>
              <a:buNone/>
              <a:defRPr sz="2400" b="1" i="0" kern="1200">
                <a:solidFill>
                  <a:schemeClr val="bg1"/>
                </a:solidFill>
                <a:latin typeface="Arial Black" panose="020B0604020202020204" pitchFamily="34" charset="0"/>
                <a:ea typeface="+mj-ea"/>
                <a:cs typeface="Arial Black" panose="020B0604020202020204" pitchFamily="34" charset="0"/>
              </a:defRPr>
            </a:lvl1pPr>
          </a:lstStyle>
          <a:p>
            <a:pPr fontAlgn="auto">
              <a:spcAft>
                <a:spcPts val="0"/>
              </a:spcAft>
              <a:defRPr/>
            </a:pPr>
            <a:r>
              <a:rPr lang="en-GB" dirty="0">
                <a:latin typeface="Arial Narrow" panose="020B0604020202020204" pitchFamily="34" charset="0"/>
                <a:cs typeface="Arial Narrow" panose="020B0604020202020204" pitchFamily="34" charset="0"/>
              </a:rPr>
              <a:t>BERKSHIRE</a:t>
            </a:r>
            <a:endParaRPr lang="en-US" dirty="0">
              <a:latin typeface="Arial Narrow" panose="020B0604020202020204" pitchFamily="34" charset="0"/>
              <a:cs typeface="Arial Narrow" panose="020B0604020202020204" pitchFamily="34" charset="0"/>
            </a:endParaRPr>
          </a:p>
        </p:txBody>
      </p:sp>
      <p:sp>
        <p:nvSpPr>
          <p:cNvPr id="9" name="Subtitle 8">
            <a:extLst>
              <a:ext uri="{FF2B5EF4-FFF2-40B4-BE49-F238E27FC236}">
                <a16:creationId xmlns:a16="http://schemas.microsoft.com/office/drawing/2014/main" id="{BBBBF7B5-4789-1BB0-E370-6D7DEF8E5617}"/>
              </a:ext>
            </a:extLst>
          </p:cNvPr>
          <p:cNvSpPr>
            <a:spLocks noGrp="1"/>
          </p:cNvSpPr>
          <p:nvPr>
            <p:ph type="subTitle" idx="1"/>
          </p:nvPr>
        </p:nvSpPr>
        <p:spPr>
          <a:xfrm>
            <a:off x="690562" y="1319841"/>
            <a:ext cx="9393237" cy="581476"/>
          </a:xfrm>
        </p:spPr>
        <p:txBody>
          <a:bodyPr/>
          <a:lstStyle/>
          <a:p>
            <a:r>
              <a:rPr lang="en-GB" dirty="0"/>
              <a:t>There are 27 Governors in SCAS – 15 elected, 6 appointed &amp; 6 staff</a:t>
            </a:r>
          </a:p>
          <a:p>
            <a:endParaRPr lang="en-US" dirty="0"/>
          </a:p>
        </p:txBody>
      </p:sp>
      <p:sp>
        <p:nvSpPr>
          <p:cNvPr id="11" name="Title 1">
            <a:extLst>
              <a:ext uri="{FF2B5EF4-FFF2-40B4-BE49-F238E27FC236}">
                <a16:creationId xmlns:a16="http://schemas.microsoft.com/office/drawing/2014/main" id="{B9BCAF99-D2FF-8A68-0EC3-B46534562555}"/>
              </a:ext>
            </a:extLst>
          </p:cNvPr>
          <p:cNvSpPr>
            <a:spLocks noGrp="1"/>
          </p:cNvSpPr>
          <p:nvPr>
            <p:ph type="ctrTitle"/>
          </p:nvPr>
        </p:nvSpPr>
        <p:spPr>
          <a:xfrm>
            <a:off x="690563" y="546100"/>
            <a:ext cx="3698875" cy="444500"/>
          </a:xfrm>
        </p:spPr>
        <p:txBody>
          <a:bodyPr rtlCol="0">
            <a:normAutofit/>
          </a:bodyPr>
          <a:lstStyle/>
          <a:p>
            <a:pPr fontAlgn="auto">
              <a:spcAft>
                <a:spcPts val="0"/>
              </a:spcAft>
              <a:defRPr/>
            </a:pPr>
            <a:r>
              <a:rPr lang="en-GB" dirty="0">
                <a:ea typeface="+mj-ea"/>
              </a:rPr>
              <a:t>Council of Governors</a:t>
            </a:r>
            <a:endParaRPr lang="en-US" dirty="0">
              <a:ea typeface="+mj-ea"/>
            </a:endParaRPr>
          </a:p>
        </p:txBody>
      </p:sp>
      <p:pic>
        <p:nvPicPr>
          <p:cNvPr id="7" name="Picture 6" descr="A person in a suit standing in front of a gate&#10;&#10;Description automatically generated">
            <a:extLst>
              <a:ext uri="{FF2B5EF4-FFF2-40B4-BE49-F238E27FC236}">
                <a16:creationId xmlns:a16="http://schemas.microsoft.com/office/drawing/2014/main" id="{A3F46D80-3C27-F97C-D82E-BE1AFE460CC0}"/>
              </a:ext>
            </a:extLst>
          </p:cNvPr>
          <p:cNvPicPr>
            <a:picLocks noChangeAspect="1"/>
          </p:cNvPicPr>
          <p:nvPr/>
        </p:nvPicPr>
        <p:blipFill>
          <a:blip r:embed="rId3"/>
          <a:stretch>
            <a:fillRect/>
          </a:stretch>
        </p:blipFill>
        <p:spPr>
          <a:xfrm>
            <a:off x="5254865" y="3228300"/>
            <a:ext cx="1527962" cy="1592613"/>
          </a:xfrm>
          <a:prstGeom prst="rect">
            <a:avLst/>
          </a:prstGeom>
        </p:spPr>
      </p:pic>
      <p:sp>
        <p:nvSpPr>
          <p:cNvPr id="2" name="Rectangle 1">
            <a:extLst>
              <a:ext uri="{FF2B5EF4-FFF2-40B4-BE49-F238E27FC236}">
                <a16:creationId xmlns:a16="http://schemas.microsoft.com/office/drawing/2014/main" id="{53F88ECE-55C3-E7EE-2BAB-29C1A6557D77}"/>
              </a:ext>
            </a:extLst>
          </p:cNvPr>
          <p:cNvSpPr/>
          <p:nvPr/>
        </p:nvSpPr>
        <p:spPr>
          <a:xfrm>
            <a:off x="7377165" y="3228300"/>
            <a:ext cx="1582737" cy="1584325"/>
          </a:xfrm>
          <a:prstGeom prst="rect">
            <a:avLst/>
          </a:prstGeom>
          <a:blipFill>
            <a:blip r:embed="rId4"/>
            <a:stretch>
              <a:fillRect/>
            </a:stretch>
          </a:blipFill>
          <a:ln>
            <a:solidFill>
              <a:schemeClr val="accent1">
                <a:shade val="50000"/>
                <a:alpha val="26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TextBox 7">
            <a:extLst>
              <a:ext uri="{FF2B5EF4-FFF2-40B4-BE49-F238E27FC236}">
                <a16:creationId xmlns:a16="http://schemas.microsoft.com/office/drawing/2014/main" id="{FCFEBD02-5E07-ACFF-9066-2C83F4CD41EE}"/>
              </a:ext>
            </a:extLst>
          </p:cNvPr>
          <p:cNvSpPr txBox="1">
            <a:spLocks noChangeArrowheads="1"/>
          </p:cNvSpPr>
          <p:nvPr/>
        </p:nvSpPr>
        <p:spPr bwMode="auto">
          <a:xfrm>
            <a:off x="7115770" y="4959352"/>
            <a:ext cx="21055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GB" altLang="en-US" sz="2000" b="1" dirty="0"/>
              <a:t>Graeme Hoskin</a:t>
            </a:r>
          </a:p>
          <a:p>
            <a:pPr algn="ctr"/>
            <a:endParaRPr lang="en-GB" altLang="en-US" sz="800" dirty="0"/>
          </a:p>
          <a:p>
            <a:pPr algn="ctr"/>
            <a:r>
              <a:rPr lang="en-GB" altLang="en-US" sz="2000" dirty="0">
                <a:solidFill>
                  <a:srgbClr val="019C3D"/>
                </a:solidFill>
              </a:rPr>
              <a:t>Appointed</a:t>
            </a:r>
          </a:p>
        </p:txBody>
      </p:sp>
      <p:pic>
        <p:nvPicPr>
          <p:cNvPr id="8" name="Picture 7" descr="A person wearing glasses smiling&#10;&#10;Description automatically generated">
            <a:extLst>
              <a:ext uri="{FF2B5EF4-FFF2-40B4-BE49-F238E27FC236}">
                <a16:creationId xmlns:a16="http://schemas.microsoft.com/office/drawing/2014/main" id="{7FD02990-9DD0-29AA-E118-75F5D807A1C0}"/>
              </a:ext>
            </a:extLst>
          </p:cNvPr>
          <p:cNvPicPr>
            <a:picLocks noChangeAspect="1"/>
          </p:cNvPicPr>
          <p:nvPr/>
        </p:nvPicPr>
        <p:blipFill>
          <a:blip r:embed="rId5"/>
          <a:stretch>
            <a:fillRect/>
          </a:stretch>
        </p:blipFill>
        <p:spPr>
          <a:xfrm>
            <a:off x="3350808" y="3236615"/>
            <a:ext cx="1374734" cy="1576010"/>
          </a:xfrm>
          <a:prstGeom prst="rect">
            <a:avLst/>
          </a:prstGeom>
        </p:spPr>
      </p:pic>
      <p:sp>
        <p:nvSpPr>
          <p:cNvPr id="10" name="TextBox 11">
            <a:extLst>
              <a:ext uri="{FF2B5EF4-FFF2-40B4-BE49-F238E27FC236}">
                <a16:creationId xmlns:a16="http://schemas.microsoft.com/office/drawing/2014/main" id="{170A862F-765B-5EC3-205B-59318BCE4A53}"/>
              </a:ext>
            </a:extLst>
          </p:cNvPr>
          <p:cNvSpPr txBox="1">
            <a:spLocks noChangeArrowheads="1"/>
          </p:cNvSpPr>
          <p:nvPr/>
        </p:nvSpPr>
        <p:spPr bwMode="auto">
          <a:xfrm>
            <a:off x="1234097" y="4985040"/>
            <a:ext cx="173040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GB" altLang="en-US" sz="2000" b="1" dirty="0"/>
              <a:t>Mark Davis</a:t>
            </a:r>
          </a:p>
          <a:p>
            <a:pPr algn="ctr"/>
            <a:endParaRPr lang="en-GB" altLang="en-US" sz="800" dirty="0"/>
          </a:p>
          <a:p>
            <a:pPr algn="ctr"/>
            <a:r>
              <a:rPr lang="en-GB" altLang="en-US" sz="2000" dirty="0">
                <a:solidFill>
                  <a:srgbClr val="019C3D"/>
                </a:solidFill>
              </a:rPr>
              <a:t>Elected</a:t>
            </a:r>
          </a:p>
        </p:txBody>
      </p:sp>
    </p:spTree>
    <p:extLst>
      <p:ext uri="{BB962C8B-B14F-4D97-AF65-F5344CB8AC3E}">
        <p14:creationId xmlns:p14="http://schemas.microsoft.com/office/powerpoint/2010/main" val="830741427"/>
      </p:ext>
    </p:extLst>
  </p:cSld>
  <p:clrMapOvr>
    <a:masterClrMapping/>
  </p:clrMapOvr>
  <p:transition spd="slow"/>
</p:sld>
</file>

<file path=ppt/theme/theme1.xml><?xml version="1.0" encoding="utf-8"?>
<a:theme xmlns:a="http://schemas.openxmlformats.org/drawingml/2006/main" name="Custom Design">
  <a:themeElements>
    <a:clrScheme name="SCAS">
      <a:dk1>
        <a:srgbClr val="000000"/>
      </a:dk1>
      <a:lt1>
        <a:srgbClr val="FFFFFF"/>
      </a:lt1>
      <a:dk2>
        <a:srgbClr val="002F86"/>
      </a:dk2>
      <a:lt2>
        <a:srgbClr val="DBEFF9"/>
      </a:lt2>
      <a:accent1>
        <a:srgbClr val="005EA4"/>
      </a:accent1>
      <a:accent2>
        <a:srgbClr val="009DD9"/>
      </a:accent2>
      <a:accent3>
        <a:srgbClr val="0071CE"/>
      </a:accent3>
      <a:accent4>
        <a:srgbClr val="00A399"/>
      </a:accent4>
      <a:accent5>
        <a:srgbClr val="005EA4"/>
      </a:accent5>
      <a:accent6>
        <a:srgbClr val="78BD20"/>
      </a:accent6>
      <a:hlink>
        <a:srgbClr val="41B6E6"/>
      </a:hlink>
      <a:folHlink>
        <a:srgbClr val="8146F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CAS-Induction-Presentation-2024" id="{A0BA46D1-D1F3-D246-BAF0-80283A7E75DF}" vid="{082C63AD-F20F-144A-BF15-9AA2A32C65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ACD41710F20BF44BD2DBF58DC8D54DA" ma:contentTypeVersion="4" ma:contentTypeDescription="Create a new document." ma:contentTypeScope="" ma:versionID="d8521af36f4ac71f31f998f409b049e3">
  <xsd:schema xmlns:xsd="http://www.w3.org/2001/XMLSchema" xmlns:xs="http://www.w3.org/2001/XMLSchema" xmlns:p="http://schemas.microsoft.com/office/2006/metadata/properties" xmlns:ns2="3c9e4225-36e7-4890-b293-800471df09c0" targetNamespace="http://schemas.microsoft.com/office/2006/metadata/properties" ma:root="true" ma:fieldsID="4b717098602016bc659b7d55318323de" ns2:_="">
    <xsd:import namespace="3c9e4225-36e7-4890-b293-800471df09c0"/>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9e4225-36e7-4890-b293-800471df09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D5BD951-5460-4E5A-9649-20D65A8135BE}">
  <ds:schemaRefs>
    <ds:schemaRef ds:uri="3c9e4225-36e7-4890-b293-800471df09c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EC088C7-D8A9-48DF-8C81-17B8A5FDE6AB}">
  <ds:schemaRefs>
    <ds:schemaRef ds:uri="http://schemas.microsoft.com/office/2006/metadata/properties"/>
    <ds:schemaRef ds:uri="http://schemas.openxmlformats.org/package/2006/metadata/core-properties"/>
    <ds:schemaRef ds:uri="http://www.w3.org/XML/1998/namespace"/>
    <ds:schemaRef ds:uri="http://schemas.microsoft.com/office/2006/documentManagement/types"/>
    <ds:schemaRef ds:uri="http://purl.org/dc/elements/1.1/"/>
    <ds:schemaRef ds:uri="http://schemas.microsoft.com/office/infopath/2007/PartnerControls"/>
    <ds:schemaRef ds:uri="http://purl.org/dc/dcmitype/"/>
    <ds:schemaRef ds:uri="3c9e4225-36e7-4890-b293-800471df09c0"/>
    <ds:schemaRef ds:uri="http://purl.org/dc/terms/"/>
  </ds:schemaRefs>
</ds:datastoreItem>
</file>

<file path=customXml/itemProps3.xml><?xml version="1.0" encoding="utf-8"?>
<ds:datastoreItem xmlns:ds="http://schemas.openxmlformats.org/officeDocument/2006/customXml" ds:itemID="{917E00B3-C092-44EC-9951-4C84917C75C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Custom Design</Template>
  <TotalTime>8905</TotalTime>
  <Words>552</Words>
  <Application>Microsoft Macintosh PowerPoint</Application>
  <PresentationFormat>Widescreen</PresentationFormat>
  <Paragraphs>124</Paragraphs>
  <Slides>16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Arial Black</vt:lpstr>
      <vt:lpstr>Arial Narrow</vt:lpstr>
      <vt:lpstr>Calibri</vt:lpstr>
      <vt:lpstr>Frutiger LT Pro</vt:lpstr>
      <vt:lpstr>Custom Design</vt:lpstr>
      <vt:lpstr>Reading Patient Voice  18 September 2024</vt:lpstr>
      <vt:lpstr>   South Central Ambulance Service   </vt:lpstr>
      <vt:lpstr>PowerPoint Presentation</vt:lpstr>
      <vt:lpstr>PowerPoint Presentation</vt:lpstr>
      <vt:lpstr>PowerPoint Presentation</vt:lpstr>
      <vt:lpstr>The role of the Governors in SCAS</vt:lpstr>
      <vt:lpstr>SCAS Governance - How does it work?</vt:lpstr>
      <vt:lpstr>SCAS Leadership</vt:lpstr>
      <vt:lpstr>Council of Governors</vt:lpstr>
      <vt:lpstr>Our mission</vt:lpstr>
      <vt:lpstr>PowerPoint Presentation</vt:lpstr>
      <vt:lpstr> Reducing Health Inequalities</vt:lpstr>
      <vt:lpstr>Current challenges in SCAS</vt:lpstr>
      <vt:lpstr>PowerPoint Presentation</vt:lpstr>
      <vt:lpstr>THANK YOU</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Corporate Induction</dc:title>
  <dc:subject/>
  <dc:creator>Clare Daniels</dc:creator>
  <cp:keywords/>
  <dc:description/>
  <cp:lastModifiedBy>Tony Jones</cp:lastModifiedBy>
  <cp:revision>48</cp:revision>
  <dcterms:created xsi:type="dcterms:W3CDTF">2024-08-09T09:42:17Z</dcterms:created>
  <dcterms:modified xsi:type="dcterms:W3CDTF">2024-09-16T18:40:07Z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0x0101007ACD41710F20BF44BD2DBF58DC8D54DA</vt:lpwstr>
  </property>
</Properties>
</file>