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notesMasterIdLst>
    <p:notesMasterId r:id="rId8"/>
  </p:notesMasterIdLst>
  <p:sldIdLst>
    <p:sldId id="3825" r:id="rId3"/>
    <p:sldId id="3836" r:id="rId4"/>
    <p:sldId id="3826" r:id="rId5"/>
    <p:sldId id="975" r:id="rId6"/>
    <p:sldId id="9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32280D-9BB7-C1AF-4C5E-147638F9D55C}" name="FERRARI, Andy (NHS BUCKINGHAMSHIRE, OXFORDSHIRE AND BERKSHIRE WEST ICB - 15A)" initials="FA(BOABWI1" userId="S::andy.ferrari@nhs.net::60b553ba-d46e-48a1-aa3e-d9585d5c0efc" providerId="AD"/>
  <p188:author id="{08DF802F-3370-DF72-1012-9FA10159C33E}" name="BOYCE, Suzanna (NHS BUCKINGHAMSHIRE, OXFORDSHIRE AND BERKSHIRE WEST ICB - 10Q)" initials="SB" userId="S::suzanna.boyce@nhs.net::6b076b83-c77a-4a24-9e41-c59354da14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447D2"/>
    <a:srgbClr val="00000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3" d="100"/>
          <a:sy n="83" d="100"/>
        </p:scale>
        <p:origin x="59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F951EF-40E3-49A9-9181-17907FB38F89}" type="datetimeFigureOut">
              <a:rPr lang="en-GB" smtClean="0"/>
              <a:t>11/03/2025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B873C3-B786-4F05-8670-9A5A95CBBB6F}" type="slidenum">
              <a:rPr lang="en-GB" smtClean="0"/>
              <a:t>‹#›</a:t>
            </a:fld>
            <a:endParaRPr lang="en-GB"/>
          </a:p>
        </p:txBody>
      </p:sp>
    </p:spTree>
    <p:extLst>
      <p:ext uri="{BB962C8B-B14F-4D97-AF65-F5344CB8AC3E}">
        <p14:creationId xmlns:p14="http://schemas.microsoft.com/office/powerpoint/2010/main" val="3236385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0C6A29-4676-420C-BBE3-ACC2B80F64D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8141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360710" y="2680326"/>
            <a:ext cx="11470581" cy="666271"/>
          </a:xfrm>
        </p:spPr>
        <p:txBody>
          <a:bodyPr>
            <a:noAutofit/>
          </a:bodyPr>
          <a:lstStyle>
            <a:lvl1pPr>
              <a:defRPr sz="4267" b="1"/>
            </a:lvl1pPr>
          </a:lstStyle>
          <a:p>
            <a:r>
              <a:rPr lang="en-US"/>
              <a:t>Click to edit Master title style</a:t>
            </a:r>
          </a:p>
        </p:txBody>
      </p:sp>
      <p:sp>
        <p:nvSpPr>
          <p:cNvPr id="3" name="Content Placeholder 2"/>
          <p:cNvSpPr>
            <a:spLocks noGrp="1"/>
          </p:cNvSpPr>
          <p:nvPr>
            <p:ph idx="1"/>
          </p:nvPr>
        </p:nvSpPr>
        <p:spPr>
          <a:xfrm>
            <a:off x="360710" y="3493949"/>
            <a:ext cx="11470581" cy="2405737"/>
          </a:xfrm>
        </p:spPr>
        <p:txBody>
          <a:bodyPr tIns="36000">
            <a:normAutofit/>
          </a:bodyPr>
          <a:lstStyle>
            <a:lvl1pPr marL="0" indent="0">
              <a:buNone/>
              <a:defRPr sz="3200">
                <a:solidFill>
                  <a:schemeClr val="bg2">
                    <a:lumMod val="50000"/>
                  </a:schemeClr>
                </a:solidFill>
              </a:defRPr>
            </a:lvl1pPr>
          </a:lstStyle>
          <a:p>
            <a:pPr lvl="0"/>
            <a:r>
              <a:rPr lang="en-US"/>
              <a:t>Click to edit Master text styles</a:t>
            </a:r>
          </a:p>
        </p:txBody>
      </p:sp>
      <p:pic>
        <p:nvPicPr>
          <p:cNvPr id="6" name="Picture 5">
            <a:extLst>
              <a:ext uri="{FF2B5EF4-FFF2-40B4-BE49-F238E27FC236}">
                <a16:creationId xmlns:a16="http://schemas.microsoft.com/office/drawing/2014/main" id="{0010405E-26C7-8D28-4CF8-A6F5D09A8D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3961" y="98468"/>
            <a:ext cx="4029730" cy="1530664"/>
          </a:xfrm>
          <a:prstGeom prst="rect">
            <a:avLst/>
          </a:prstGeom>
        </p:spPr>
      </p:pic>
    </p:spTree>
    <p:extLst>
      <p:ext uri="{BB962C8B-B14F-4D97-AF65-F5344CB8AC3E}">
        <p14:creationId xmlns:p14="http://schemas.microsoft.com/office/powerpoint/2010/main" val="39906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lumn Content NHS">
    <p:spTree>
      <p:nvGrpSpPr>
        <p:cNvPr id="1" name=""/>
        <p:cNvGrpSpPr/>
        <p:nvPr/>
      </p:nvGrpSpPr>
      <p:grpSpPr>
        <a:xfrm>
          <a:off x="0" y="0"/>
          <a:ext cx="0" cy="0"/>
          <a:chOff x="0" y="0"/>
          <a:chExt cx="0" cy="0"/>
        </a:xfrm>
      </p:grpSpPr>
      <p:sp>
        <p:nvSpPr>
          <p:cNvPr id="2" name="Title 1"/>
          <p:cNvSpPr>
            <a:spLocks noGrp="1"/>
          </p:cNvSpPr>
          <p:nvPr>
            <p:ph type="title"/>
          </p:nvPr>
        </p:nvSpPr>
        <p:spPr>
          <a:xfrm>
            <a:off x="355107" y="108127"/>
            <a:ext cx="10474152" cy="666271"/>
          </a:xfrm>
        </p:spPr>
        <p:txBody>
          <a:bodyPr/>
          <a:lstStyle/>
          <a:p>
            <a:r>
              <a:rPr lang="en-US"/>
              <a:t>Click to edit Master title style</a:t>
            </a:r>
          </a:p>
        </p:txBody>
      </p:sp>
      <p:sp>
        <p:nvSpPr>
          <p:cNvPr id="3" name="Content Placeholder 2"/>
          <p:cNvSpPr>
            <a:spLocks noGrp="1"/>
          </p:cNvSpPr>
          <p:nvPr>
            <p:ph sz="half" idx="1"/>
          </p:nvPr>
        </p:nvSpPr>
        <p:spPr>
          <a:xfrm>
            <a:off x="358003" y="1032388"/>
            <a:ext cx="5661797" cy="5088227"/>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032388"/>
            <a:ext cx="5656384" cy="5088227"/>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3">
            <a:extLst>
              <a:ext uri="{FF2B5EF4-FFF2-40B4-BE49-F238E27FC236}">
                <a16:creationId xmlns:a16="http://schemas.microsoft.com/office/drawing/2014/main" id="{774099DE-FC02-EC45-B69D-330850AD2CDA}"/>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pic>
        <p:nvPicPr>
          <p:cNvPr id="6" name="Picture 5" descr="A picture containing clipart&#10;&#10;Description generated with very high confidence">
            <a:hlinkClick r:id="" action="ppaction://noaction"/>
            <a:extLst>
              <a:ext uri="{FF2B5EF4-FFF2-40B4-BE49-F238E27FC236}">
                <a16:creationId xmlns:a16="http://schemas.microsoft.com/office/drawing/2014/main" id="{6342D947-FBAC-2728-C1DF-0960180AAFCC}"/>
              </a:ext>
            </a:extLst>
          </p:cNvPr>
          <p:cNvPicPr>
            <a:picLocks noChangeAspect="1"/>
          </p:cNvPicPr>
          <p:nvPr userDrawn="1"/>
        </p:nvPicPr>
        <p:blipFill>
          <a:blip r:embed="rId2"/>
          <a:stretch>
            <a:fillRect/>
          </a:stretch>
        </p:blipFill>
        <p:spPr>
          <a:xfrm>
            <a:off x="10829259" y="203335"/>
            <a:ext cx="1163169" cy="469741"/>
          </a:xfrm>
          <a:prstGeom prst="rect">
            <a:avLst/>
          </a:prstGeom>
        </p:spPr>
      </p:pic>
    </p:spTree>
    <p:extLst>
      <p:ext uri="{BB962C8B-B14F-4D97-AF65-F5344CB8AC3E}">
        <p14:creationId xmlns:p14="http://schemas.microsoft.com/office/powerpoint/2010/main" val="659682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lumn Content ICB ">
    <p:spTree>
      <p:nvGrpSpPr>
        <p:cNvPr id="1" name=""/>
        <p:cNvGrpSpPr/>
        <p:nvPr/>
      </p:nvGrpSpPr>
      <p:grpSpPr>
        <a:xfrm>
          <a:off x="0" y="0"/>
          <a:ext cx="0" cy="0"/>
          <a:chOff x="0" y="0"/>
          <a:chExt cx="0" cy="0"/>
        </a:xfrm>
      </p:grpSpPr>
      <p:sp>
        <p:nvSpPr>
          <p:cNvPr id="2" name="Title 1"/>
          <p:cNvSpPr>
            <a:spLocks noGrp="1"/>
          </p:cNvSpPr>
          <p:nvPr>
            <p:ph type="title"/>
          </p:nvPr>
        </p:nvSpPr>
        <p:spPr>
          <a:xfrm>
            <a:off x="355107" y="108127"/>
            <a:ext cx="8554431" cy="666271"/>
          </a:xfrm>
        </p:spPr>
        <p:txBody>
          <a:bodyPr/>
          <a:lstStyle/>
          <a:p>
            <a:r>
              <a:rPr lang="en-US"/>
              <a:t>Click to edit Master title style</a:t>
            </a:r>
          </a:p>
        </p:txBody>
      </p:sp>
      <p:sp>
        <p:nvSpPr>
          <p:cNvPr id="3" name="Content Placeholder 2"/>
          <p:cNvSpPr>
            <a:spLocks noGrp="1"/>
          </p:cNvSpPr>
          <p:nvPr>
            <p:ph sz="half" idx="1"/>
          </p:nvPr>
        </p:nvSpPr>
        <p:spPr>
          <a:xfrm>
            <a:off x="358003" y="1032388"/>
            <a:ext cx="5661797" cy="5088227"/>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032388"/>
            <a:ext cx="5656384" cy="5088227"/>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3">
            <a:extLst>
              <a:ext uri="{FF2B5EF4-FFF2-40B4-BE49-F238E27FC236}">
                <a16:creationId xmlns:a16="http://schemas.microsoft.com/office/drawing/2014/main" id="{774099DE-FC02-EC45-B69D-330850AD2CDA}"/>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pic>
        <p:nvPicPr>
          <p:cNvPr id="7" name="Picture 6">
            <a:extLst>
              <a:ext uri="{FF2B5EF4-FFF2-40B4-BE49-F238E27FC236}">
                <a16:creationId xmlns:a16="http://schemas.microsoft.com/office/drawing/2014/main" id="{0CFF105B-0A93-C0F2-6189-E2D57C872D8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68861" y="0"/>
            <a:ext cx="3242712" cy="1231720"/>
          </a:xfrm>
          <a:prstGeom prst="rect">
            <a:avLst/>
          </a:prstGeom>
        </p:spPr>
      </p:pic>
    </p:spTree>
    <p:extLst>
      <p:ext uri="{BB962C8B-B14F-4D97-AF65-F5344CB8AC3E}">
        <p14:creationId xmlns:p14="http://schemas.microsoft.com/office/powerpoint/2010/main" val="351291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
        <p:nvSpPr>
          <p:cNvPr id="8" name="Freeform 13">
            <a:extLst>
              <a:ext uri="{FF2B5EF4-FFF2-40B4-BE49-F238E27FC236}">
                <a16:creationId xmlns:a16="http://schemas.microsoft.com/office/drawing/2014/main" id="{4780A20E-DFE7-671E-783E-36328544122A}"/>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5BC08942-0911-72D2-18B6-3B75D533B7AF}"/>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E6EED865-04A6-DC8A-C1B0-A0A4D631FE99}"/>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15F22EC2-D4D7-3609-0903-B32EFC49CE54}"/>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D19ECFA-C7A9-EBEA-9CFA-5569B97F326D}"/>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C834120C-5A37-65C1-B183-BB118B97FEEA}"/>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Arc 13">
            <a:extLst>
              <a:ext uri="{FF2B5EF4-FFF2-40B4-BE49-F238E27FC236}">
                <a16:creationId xmlns:a16="http://schemas.microsoft.com/office/drawing/2014/main" id="{1C4751F9-2D10-FAAA-8744-4CD99EC43F9A}"/>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533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5" name="Footer Placeholder 4"/>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6" name="Slide Number Placeholder 5"/>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275474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A61015F-7CC6-4D0A-9D87-873EA4C304CC}" type="datetimeFigureOut">
              <a:rPr lang="en-US" smtClean="0"/>
              <a:t>3/11/2025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
        <p:nvSpPr>
          <p:cNvPr id="8" name="Oval 7">
            <a:extLst>
              <a:ext uri="{FF2B5EF4-FFF2-40B4-BE49-F238E27FC236}">
                <a16:creationId xmlns:a16="http://schemas.microsoft.com/office/drawing/2014/main" id="{C59EA575-5B6F-79D4-3883-5E99760E1118}"/>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c 8">
            <a:extLst>
              <a:ext uri="{FF2B5EF4-FFF2-40B4-BE49-F238E27FC236}">
                <a16:creationId xmlns:a16="http://schemas.microsoft.com/office/drawing/2014/main" id="{183484D5-A944-5231-229C-3C765967A8D7}"/>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DB24A877-FFF5-AC97-F621-EF1255F75200}"/>
              </a:ext>
            </a:extLst>
          </p:cNvPr>
          <p:cNvSpPr/>
          <p:nvPr userDrawn="1"/>
        </p:nvSpPr>
        <p:spPr>
          <a:xfrm>
            <a:off x="8165417" y="5241988"/>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6830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6" name="Footer Placeholder 5"/>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4115793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8" name="Footer Placeholder 7"/>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9" name="Slide Number Placeholder 8"/>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862596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4" name="Footer Placeholder 3"/>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5" name="Slide Number Placeholder 4"/>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795384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3" name="Footer Placeholder 2"/>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4" name="Slide Number Placeholder 3"/>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287742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6" name="Footer Placeholder 5"/>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179850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Slide ICB and ICS">
    <p:spTree>
      <p:nvGrpSpPr>
        <p:cNvPr id="1" name=""/>
        <p:cNvGrpSpPr/>
        <p:nvPr/>
      </p:nvGrpSpPr>
      <p:grpSpPr>
        <a:xfrm>
          <a:off x="0" y="0"/>
          <a:ext cx="0" cy="0"/>
          <a:chOff x="0" y="0"/>
          <a:chExt cx="0" cy="0"/>
        </a:xfrm>
      </p:grpSpPr>
      <p:sp>
        <p:nvSpPr>
          <p:cNvPr id="2" name="Title 1"/>
          <p:cNvSpPr>
            <a:spLocks noGrp="1"/>
          </p:cNvSpPr>
          <p:nvPr>
            <p:ph type="title"/>
          </p:nvPr>
        </p:nvSpPr>
        <p:spPr>
          <a:xfrm>
            <a:off x="360710" y="2680326"/>
            <a:ext cx="11470581" cy="666271"/>
          </a:xfrm>
        </p:spPr>
        <p:txBody>
          <a:bodyPr>
            <a:noAutofit/>
          </a:bodyPr>
          <a:lstStyle>
            <a:lvl1pPr>
              <a:defRPr sz="4267" b="1"/>
            </a:lvl1pPr>
          </a:lstStyle>
          <a:p>
            <a:r>
              <a:rPr lang="en-US"/>
              <a:t>Click to edit Master title style</a:t>
            </a:r>
          </a:p>
        </p:txBody>
      </p:sp>
      <p:sp>
        <p:nvSpPr>
          <p:cNvPr id="3" name="Content Placeholder 2"/>
          <p:cNvSpPr>
            <a:spLocks noGrp="1"/>
          </p:cNvSpPr>
          <p:nvPr>
            <p:ph idx="1"/>
          </p:nvPr>
        </p:nvSpPr>
        <p:spPr>
          <a:xfrm>
            <a:off x="360710" y="3493949"/>
            <a:ext cx="11470581" cy="2405737"/>
          </a:xfrm>
        </p:spPr>
        <p:txBody>
          <a:bodyPr tIns="36000">
            <a:normAutofit/>
          </a:bodyPr>
          <a:lstStyle>
            <a:lvl1pPr marL="0" indent="0">
              <a:buNone/>
              <a:defRPr sz="3200">
                <a:solidFill>
                  <a:schemeClr val="bg2">
                    <a:lumMod val="50000"/>
                  </a:schemeClr>
                </a:solidFill>
              </a:defRPr>
            </a:lvl1pPr>
          </a:lstStyle>
          <a:p>
            <a:pPr lvl="0"/>
            <a:r>
              <a:rPr lang="en-US"/>
              <a:t>Click to edit Master text styles</a:t>
            </a:r>
          </a:p>
        </p:txBody>
      </p:sp>
      <p:pic>
        <p:nvPicPr>
          <p:cNvPr id="5" name="Picture 4" descr="A close up of a sign&#10;&#10;Description automatically generated">
            <a:extLst>
              <a:ext uri="{FF2B5EF4-FFF2-40B4-BE49-F238E27FC236}">
                <a16:creationId xmlns:a16="http://schemas.microsoft.com/office/drawing/2014/main" id="{D1891943-4DB0-D54D-9F98-6D4C476E64E6}"/>
              </a:ext>
            </a:extLst>
          </p:cNvPr>
          <p:cNvPicPr>
            <a:picLocks noChangeAspect="1"/>
          </p:cNvPicPr>
          <p:nvPr userDrawn="1"/>
        </p:nvPicPr>
        <p:blipFill>
          <a:blip r:embed="rId2"/>
          <a:stretch>
            <a:fillRect/>
          </a:stretch>
        </p:blipFill>
        <p:spPr>
          <a:xfrm>
            <a:off x="302755" y="267608"/>
            <a:ext cx="3614236" cy="1192384"/>
          </a:xfrm>
          <a:prstGeom prst="rect">
            <a:avLst/>
          </a:prstGeom>
        </p:spPr>
      </p:pic>
      <p:pic>
        <p:nvPicPr>
          <p:cNvPr id="6" name="Picture 5">
            <a:extLst>
              <a:ext uri="{FF2B5EF4-FFF2-40B4-BE49-F238E27FC236}">
                <a16:creationId xmlns:a16="http://schemas.microsoft.com/office/drawing/2014/main" id="{0010405E-26C7-8D28-4CF8-A6F5D09A8D5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53961" y="98468"/>
            <a:ext cx="4029730" cy="1530664"/>
          </a:xfrm>
          <a:prstGeom prst="rect">
            <a:avLst/>
          </a:prstGeom>
        </p:spPr>
      </p:pic>
    </p:spTree>
    <p:extLst>
      <p:ext uri="{BB962C8B-B14F-4D97-AF65-F5344CB8AC3E}">
        <p14:creationId xmlns:p14="http://schemas.microsoft.com/office/powerpoint/2010/main" val="1744519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6" name="Footer Placeholder 5"/>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7" name="Slide Number Placeholder 6"/>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22853919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defRPr/>
            </a:pPr>
            <a:r>
              <a:rPr lang="en-GB" noProof="0">
                <a:solidFill>
                  <a:prstClr val="black">
                    <a:tint val="75000"/>
                  </a:prstClr>
                </a:solidFill>
              </a:rPr>
              <a:t>9/3/20XX</a:t>
            </a:r>
          </a:p>
        </p:txBody>
      </p:sp>
      <p:sp>
        <p:nvSpPr>
          <p:cNvPr id="5" name="Footer Placeholder 4"/>
          <p:cNvSpPr>
            <a:spLocks noGrp="1"/>
          </p:cNvSpPr>
          <p:nvPr>
            <p:ph type="ftr" sz="quarter" idx="11"/>
          </p:nvPr>
        </p:nvSpPr>
        <p:spPr/>
        <p:txBody>
          <a:bodyPr/>
          <a:lstStyle/>
          <a:p>
            <a:pPr rtl="0">
              <a:defRPr/>
            </a:pPr>
            <a:r>
              <a:rPr lang="en-GB" noProof="0">
                <a:solidFill>
                  <a:prstClr val="black">
                    <a:tint val="75000"/>
                  </a:prstClr>
                </a:solidFill>
              </a:rPr>
              <a:t>Presentation Title</a:t>
            </a:r>
          </a:p>
        </p:txBody>
      </p:sp>
      <p:sp>
        <p:nvSpPr>
          <p:cNvPr id="6" name="Slide Number Placeholder 5"/>
          <p:cNvSpPr>
            <a:spLocks noGrp="1"/>
          </p:cNvSpPr>
          <p:nvPr>
            <p:ph type="sldNum" sz="quarter" idx="12"/>
          </p:nvPr>
        </p:nvSpPr>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3256205714"/>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pPr rtl="0">
              <a:defRPr/>
            </a:pPr>
            <a:r>
              <a:rPr lang="en-GB" noProof="0">
                <a:solidFill>
                  <a:prstClr val="black">
                    <a:tint val="75000"/>
                  </a:prstClr>
                </a:solidFill>
              </a:rPr>
              <a:t>9/3/20XX</a:t>
            </a:r>
          </a:p>
        </p:txBody>
      </p:sp>
      <p:sp>
        <p:nvSpPr>
          <p:cNvPr id="5" name="Footer Placeholder 4"/>
          <p:cNvSpPr>
            <a:spLocks noGrp="1"/>
          </p:cNvSpPr>
          <p:nvPr>
            <p:ph type="ftr" sz="quarter" idx="11"/>
          </p:nvPr>
        </p:nvSpPr>
        <p:spPr>
          <a:xfrm>
            <a:off x="3776135" y="6422854"/>
            <a:ext cx="4279669" cy="365125"/>
          </a:xfrm>
        </p:spPr>
        <p:txBody>
          <a:bodyPr/>
          <a:lstStyle/>
          <a:p>
            <a:pPr rtl="0">
              <a:defRPr/>
            </a:pPr>
            <a:r>
              <a:rPr lang="en-GB" noProof="0">
                <a:solidFill>
                  <a:prstClr val="black">
                    <a:tint val="75000"/>
                  </a:prstClr>
                </a:solidFill>
              </a:rPr>
              <a:t>Presentation Title</a:t>
            </a:r>
          </a:p>
        </p:txBody>
      </p:sp>
      <p:sp>
        <p:nvSpPr>
          <p:cNvPr id="6" name="Slide Number Placeholder 5"/>
          <p:cNvSpPr>
            <a:spLocks noGrp="1"/>
          </p:cNvSpPr>
          <p:nvPr>
            <p:ph type="sldNum" sz="quarter" idx="12"/>
          </p:nvPr>
        </p:nvSpPr>
        <p:spPr>
          <a:xfrm>
            <a:off x="8073048" y="6422854"/>
            <a:ext cx="879759" cy="365125"/>
          </a:xfrm>
        </p:spPr>
        <p:txBody>
          <a:body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4997022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rtlCol="0"/>
          <a:lstStyle>
            <a:lvl1pPr>
              <a:defRPr>
                <a:latin typeface="+mn-lt"/>
              </a:defRPr>
            </a:lvl1pPr>
          </a:lstStyle>
          <a:p>
            <a:pPr rtl="0">
              <a:defRPr/>
            </a:pPr>
            <a:r>
              <a:rPr lang="en-GB" noProof="0">
                <a:solidFill>
                  <a:prstClr val="black">
                    <a:tint val="75000"/>
                  </a:prstClr>
                </a:solidFill>
              </a:rPr>
              <a:t>9/3/20XX</a:t>
            </a:r>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rtlCol="0"/>
          <a:lstStyle>
            <a:lvl1pPr>
              <a:defRPr>
                <a:latin typeface="+mn-lt"/>
              </a:defRPr>
            </a:lvl1pPr>
          </a:lstStyle>
          <a:p>
            <a:pPr rtl="0">
              <a:defRPr/>
            </a:pPr>
            <a:r>
              <a:rPr lang="en-GB" noProof="0">
                <a:solidFill>
                  <a:prstClr val="black">
                    <a:tint val="75000"/>
                  </a:prstClr>
                </a:solidFill>
              </a:rPr>
              <a:t>Presentation Title</a:t>
            </a:r>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C9A1C714-6A0E-456D-A2E2-6288C0EA077B}"/>
              </a:ext>
            </a:extLst>
          </p:cNvPr>
          <p:cNvSpPr>
            <a:spLocks noGrp="1"/>
          </p:cNvSpPr>
          <p:nvPr>
            <p:ph type="title"/>
          </p:nvPr>
        </p:nvSpPr>
        <p:spPr/>
        <p:txBody>
          <a:bodyPr rtlCol="0"/>
          <a:lstStyle/>
          <a:p>
            <a:pPr rtl="0"/>
            <a:r>
              <a:rPr lang="en-US" noProof="0"/>
              <a:t>Click to edit Master title style</a:t>
            </a:r>
            <a:endParaRPr lang="en-GB" noProof="0"/>
          </a:p>
        </p:txBody>
      </p:sp>
    </p:spTree>
    <p:extLst>
      <p:ext uri="{BB962C8B-B14F-4D97-AF65-F5344CB8AC3E}">
        <p14:creationId xmlns:p14="http://schemas.microsoft.com/office/powerpoint/2010/main" val="348848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Slide ICB and ICS and banner">
    <p:spTree>
      <p:nvGrpSpPr>
        <p:cNvPr id="1" name=""/>
        <p:cNvGrpSpPr/>
        <p:nvPr/>
      </p:nvGrpSpPr>
      <p:grpSpPr>
        <a:xfrm>
          <a:off x="0" y="0"/>
          <a:ext cx="0" cy="0"/>
          <a:chOff x="0" y="0"/>
          <a:chExt cx="0" cy="0"/>
        </a:xfrm>
      </p:grpSpPr>
      <p:sp>
        <p:nvSpPr>
          <p:cNvPr id="2" name="Title 1"/>
          <p:cNvSpPr>
            <a:spLocks noGrp="1"/>
          </p:cNvSpPr>
          <p:nvPr>
            <p:ph type="title"/>
          </p:nvPr>
        </p:nvSpPr>
        <p:spPr>
          <a:xfrm>
            <a:off x="360710" y="2680326"/>
            <a:ext cx="11470581" cy="666271"/>
          </a:xfrm>
        </p:spPr>
        <p:txBody>
          <a:bodyPr>
            <a:noAutofit/>
          </a:bodyPr>
          <a:lstStyle>
            <a:lvl1pPr>
              <a:defRPr sz="4267" b="1"/>
            </a:lvl1pPr>
          </a:lstStyle>
          <a:p>
            <a:r>
              <a:rPr lang="en-US"/>
              <a:t>Click to edit Master title style</a:t>
            </a:r>
          </a:p>
        </p:txBody>
      </p:sp>
      <p:sp>
        <p:nvSpPr>
          <p:cNvPr id="3" name="Content Placeholder 2"/>
          <p:cNvSpPr>
            <a:spLocks noGrp="1"/>
          </p:cNvSpPr>
          <p:nvPr>
            <p:ph idx="1"/>
          </p:nvPr>
        </p:nvSpPr>
        <p:spPr>
          <a:xfrm>
            <a:off x="360710" y="3493949"/>
            <a:ext cx="11470581" cy="2405737"/>
          </a:xfrm>
        </p:spPr>
        <p:txBody>
          <a:bodyPr tIns="36000">
            <a:normAutofit/>
          </a:bodyPr>
          <a:lstStyle>
            <a:lvl1pPr marL="0" indent="0">
              <a:buNone/>
              <a:defRPr sz="3200">
                <a:solidFill>
                  <a:schemeClr val="bg2">
                    <a:lumMod val="50000"/>
                  </a:schemeClr>
                </a:solidFill>
              </a:defRPr>
            </a:lvl1pPr>
          </a:lstStyle>
          <a:p>
            <a:pPr lvl="0"/>
            <a:r>
              <a:rPr lang="en-US"/>
              <a:t>Click to edit Master text styles</a:t>
            </a:r>
          </a:p>
        </p:txBody>
      </p:sp>
      <p:pic>
        <p:nvPicPr>
          <p:cNvPr id="5" name="Picture 4" descr="A close up of a sign&#10;&#10;Description automatically generated">
            <a:extLst>
              <a:ext uri="{FF2B5EF4-FFF2-40B4-BE49-F238E27FC236}">
                <a16:creationId xmlns:a16="http://schemas.microsoft.com/office/drawing/2014/main" id="{D1891943-4DB0-D54D-9F98-6D4C476E64E6}"/>
              </a:ext>
            </a:extLst>
          </p:cNvPr>
          <p:cNvPicPr>
            <a:picLocks noChangeAspect="1"/>
          </p:cNvPicPr>
          <p:nvPr userDrawn="1"/>
        </p:nvPicPr>
        <p:blipFill>
          <a:blip r:embed="rId2"/>
          <a:stretch>
            <a:fillRect/>
          </a:stretch>
        </p:blipFill>
        <p:spPr>
          <a:xfrm>
            <a:off x="302755" y="267608"/>
            <a:ext cx="3614236" cy="1192384"/>
          </a:xfrm>
          <a:prstGeom prst="rect">
            <a:avLst/>
          </a:prstGeom>
        </p:spPr>
      </p:pic>
      <p:pic>
        <p:nvPicPr>
          <p:cNvPr id="6" name="Picture 5">
            <a:extLst>
              <a:ext uri="{FF2B5EF4-FFF2-40B4-BE49-F238E27FC236}">
                <a16:creationId xmlns:a16="http://schemas.microsoft.com/office/drawing/2014/main" id="{0010405E-26C7-8D28-4CF8-A6F5D09A8D5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53961" y="98468"/>
            <a:ext cx="4029730" cy="1530664"/>
          </a:xfrm>
          <a:prstGeom prst="rect">
            <a:avLst/>
          </a:prstGeom>
        </p:spPr>
      </p:pic>
      <p:grpSp>
        <p:nvGrpSpPr>
          <p:cNvPr id="7" name="Group 6">
            <a:extLst>
              <a:ext uri="{FF2B5EF4-FFF2-40B4-BE49-F238E27FC236}">
                <a16:creationId xmlns:a16="http://schemas.microsoft.com/office/drawing/2014/main" id="{E93EBD92-C919-CC3D-032C-461EA3576F0F}"/>
              </a:ext>
            </a:extLst>
          </p:cNvPr>
          <p:cNvGrpSpPr/>
          <p:nvPr userDrawn="1"/>
        </p:nvGrpSpPr>
        <p:grpSpPr>
          <a:xfrm>
            <a:off x="-17586" y="6507012"/>
            <a:ext cx="12209585" cy="225303"/>
            <a:chOff x="-5166" y="6484213"/>
            <a:chExt cx="9154332" cy="225303"/>
          </a:xfrm>
        </p:grpSpPr>
        <p:sp>
          <p:nvSpPr>
            <p:cNvPr id="8" name="Parallelogram 8">
              <a:extLst>
                <a:ext uri="{FF2B5EF4-FFF2-40B4-BE49-F238E27FC236}">
                  <a16:creationId xmlns:a16="http://schemas.microsoft.com/office/drawing/2014/main" id="{7A2861EE-80BC-54F4-4400-D6A737526076}"/>
                </a:ext>
              </a:extLst>
            </p:cNvPr>
            <p:cNvSpPr/>
            <p:nvPr/>
          </p:nvSpPr>
          <p:spPr>
            <a:xfrm>
              <a:off x="-5166" y="6492428"/>
              <a:ext cx="4577165" cy="217088"/>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7088 h 217088"/>
                <a:gd name="connsiteX1" fmla="*/ 0 w 9154332"/>
                <a:gd name="connsiteY1" fmla="*/ 0 h 217088"/>
                <a:gd name="connsiteX2" fmla="*/ 9154332 w 9154332"/>
                <a:gd name="connsiteY2" fmla="*/ 0 h 217088"/>
                <a:gd name="connsiteX3" fmla="*/ 9026168 w 9154332"/>
                <a:gd name="connsiteY3" fmla="*/ 207852 h 217088"/>
                <a:gd name="connsiteX4" fmla="*/ 10332 w 9154332"/>
                <a:gd name="connsiteY4" fmla="*/ 217088 h 21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7088">
                  <a:moveTo>
                    <a:pt x="10332" y="217088"/>
                  </a:moveTo>
                  <a:lnTo>
                    <a:pt x="0" y="0"/>
                  </a:lnTo>
                  <a:lnTo>
                    <a:pt x="9154332" y="0"/>
                  </a:lnTo>
                  <a:lnTo>
                    <a:pt x="9026168" y="207852"/>
                  </a:lnTo>
                  <a:lnTo>
                    <a:pt x="10332" y="217088"/>
                  </a:lnTo>
                  <a:close/>
                </a:path>
              </a:pathLst>
            </a:custGeom>
            <a:solidFill>
              <a:srgbClr val="0096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Parallelogram 8">
              <a:extLst>
                <a:ext uri="{FF2B5EF4-FFF2-40B4-BE49-F238E27FC236}">
                  <a16:creationId xmlns:a16="http://schemas.microsoft.com/office/drawing/2014/main" id="{BB0B01A5-9810-B2F4-74B6-09CEF191C561}"/>
                </a:ext>
              </a:extLst>
            </p:cNvPr>
            <p:cNvSpPr/>
            <p:nvPr/>
          </p:nvSpPr>
          <p:spPr>
            <a:xfrm rot="10800000">
              <a:off x="4572000" y="6484213"/>
              <a:ext cx="4577166" cy="219572"/>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9572 h 219572"/>
                <a:gd name="connsiteX1" fmla="*/ 0 w 9154332"/>
                <a:gd name="connsiteY1" fmla="*/ 0 h 219572"/>
                <a:gd name="connsiteX2" fmla="*/ 9154332 w 9154332"/>
                <a:gd name="connsiteY2" fmla="*/ 2484 h 219572"/>
                <a:gd name="connsiteX3" fmla="*/ 9026168 w 9154332"/>
                <a:gd name="connsiteY3" fmla="*/ 210336 h 219572"/>
                <a:gd name="connsiteX4" fmla="*/ 10332 w 9154332"/>
                <a:gd name="connsiteY4" fmla="*/ 219572 h 219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9572">
                  <a:moveTo>
                    <a:pt x="10332" y="219572"/>
                  </a:moveTo>
                  <a:lnTo>
                    <a:pt x="0" y="0"/>
                  </a:lnTo>
                  <a:lnTo>
                    <a:pt x="9154332" y="2484"/>
                  </a:lnTo>
                  <a:lnTo>
                    <a:pt x="9026168" y="210336"/>
                  </a:lnTo>
                  <a:lnTo>
                    <a:pt x="10332" y="219572"/>
                  </a:lnTo>
                  <a:close/>
                </a:path>
              </a:pathLst>
            </a:cu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2690007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White ICB">
    <p:spTree>
      <p:nvGrpSpPr>
        <p:cNvPr id="1" name=""/>
        <p:cNvGrpSpPr/>
        <p:nvPr/>
      </p:nvGrpSpPr>
      <p:grpSpPr>
        <a:xfrm>
          <a:off x="0" y="0"/>
          <a:ext cx="0" cy="0"/>
          <a:chOff x="0" y="0"/>
          <a:chExt cx="0" cy="0"/>
        </a:xfrm>
      </p:grpSpPr>
      <p:sp>
        <p:nvSpPr>
          <p:cNvPr id="2" name="Title 1"/>
          <p:cNvSpPr>
            <a:spLocks noGrp="1"/>
          </p:cNvSpPr>
          <p:nvPr>
            <p:ph type="title"/>
          </p:nvPr>
        </p:nvSpPr>
        <p:spPr>
          <a:xfrm>
            <a:off x="361024" y="93029"/>
            <a:ext cx="7774791" cy="666271"/>
          </a:xfrm>
        </p:spPr>
        <p:txBody>
          <a:bodyPr/>
          <a:lstStyle/>
          <a:p>
            <a:r>
              <a:rPr lang="en-US"/>
              <a:t>Click to edit Master title style</a:t>
            </a:r>
          </a:p>
        </p:txBody>
      </p:sp>
      <p:sp>
        <p:nvSpPr>
          <p:cNvPr id="7" name="Slide Number Placeholder 3">
            <a:extLst>
              <a:ext uri="{FF2B5EF4-FFF2-40B4-BE49-F238E27FC236}">
                <a16:creationId xmlns:a16="http://schemas.microsoft.com/office/drawing/2014/main" id="{4E5BF923-4D64-1A4D-8979-179151F80E76}"/>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pic>
        <p:nvPicPr>
          <p:cNvPr id="4" name="Picture 3">
            <a:extLst>
              <a:ext uri="{FF2B5EF4-FFF2-40B4-BE49-F238E27FC236}">
                <a16:creationId xmlns:a16="http://schemas.microsoft.com/office/drawing/2014/main" id="{85F2BFE0-2B54-4E08-5DC3-B9C04E04BF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4353" y="-6032"/>
            <a:ext cx="4029730" cy="1530664"/>
          </a:xfrm>
          <a:prstGeom prst="rect">
            <a:avLst/>
          </a:prstGeom>
        </p:spPr>
      </p:pic>
    </p:spTree>
    <p:extLst>
      <p:ext uri="{BB962C8B-B14F-4D97-AF65-F5344CB8AC3E}">
        <p14:creationId xmlns:p14="http://schemas.microsoft.com/office/powerpoint/2010/main" val="303044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N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8D7CE-83AC-D8D0-C646-DCD27B6A0413}"/>
              </a:ext>
            </a:extLst>
          </p:cNvPr>
          <p:cNvSpPr>
            <a:spLocks noGrp="1"/>
          </p:cNvSpPr>
          <p:nvPr>
            <p:ph type="title"/>
          </p:nvPr>
        </p:nvSpPr>
        <p:spPr>
          <a:xfrm>
            <a:off x="360710" y="105071"/>
            <a:ext cx="10424521" cy="666271"/>
          </a:xfrm>
        </p:spPr>
        <p:txBody>
          <a:bodyPr/>
          <a:lstStyle/>
          <a:p>
            <a:r>
              <a:rPr lang="en-US"/>
              <a:t>Click to edit Master title style</a:t>
            </a:r>
            <a:endParaRPr lang="en-GB"/>
          </a:p>
        </p:txBody>
      </p:sp>
      <p:pic>
        <p:nvPicPr>
          <p:cNvPr id="9" name="Picture 8" descr="A picture containing clipart&#10;&#10;Description generated with very high confidence">
            <a:hlinkClick r:id="" action="ppaction://noaction"/>
            <a:extLst>
              <a:ext uri="{FF2B5EF4-FFF2-40B4-BE49-F238E27FC236}">
                <a16:creationId xmlns:a16="http://schemas.microsoft.com/office/drawing/2014/main" id="{0EC83E17-3BD9-E51C-4FAF-FC5882F14C21}"/>
              </a:ext>
            </a:extLst>
          </p:cNvPr>
          <p:cNvPicPr>
            <a:picLocks noChangeAspect="1"/>
          </p:cNvPicPr>
          <p:nvPr userDrawn="1"/>
        </p:nvPicPr>
        <p:blipFill>
          <a:blip r:embed="rId2"/>
          <a:stretch>
            <a:fillRect/>
          </a:stretch>
        </p:blipFill>
        <p:spPr>
          <a:xfrm>
            <a:off x="10829259" y="203335"/>
            <a:ext cx="1163169" cy="469741"/>
          </a:xfrm>
          <a:prstGeom prst="rect">
            <a:avLst/>
          </a:prstGeom>
        </p:spPr>
      </p:pic>
      <p:sp>
        <p:nvSpPr>
          <p:cNvPr id="10" name="Slide Number Placeholder 3">
            <a:extLst>
              <a:ext uri="{FF2B5EF4-FFF2-40B4-BE49-F238E27FC236}">
                <a16:creationId xmlns:a16="http://schemas.microsoft.com/office/drawing/2014/main" id="{0233C6C9-E7E2-5E99-22C0-CE0430376942}"/>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spTree>
    <p:extLst>
      <p:ext uri="{BB962C8B-B14F-4D97-AF65-F5344CB8AC3E}">
        <p14:creationId xmlns:p14="http://schemas.microsoft.com/office/powerpoint/2010/main" val="255815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NHS">
    <p:spTree>
      <p:nvGrpSpPr>
        <p:cNvPr id="1" name=""/>
        <p:cNvGrpSpPr/>
        <p:nvPr/>
      </p:nvGrpSpPr>
      <p:grpSpPr>
        <a:xfrm>
          <a:off x="0" y="0"/>
          <a:ext cx="0" cy="0"/>
          <a:chOff x="0" y="0"/>
          <a:chExt cx="0" cy="0"/>
        </a:xfrm>
      </p:grpSpPr>
      <p:sp>
        <p:nvSpPr>
          <p:cNvPr id="2" name="Title 1"/>
          <p:cNvSpPr>
            <a:spLocks noGrp="1"/>
          </p:cNvSpPr>
          <p:nvPr>
            <p:ph type="title"/>
          </p:nvPr>
        </p:nvSpPr>
        <p:spPr>
          <a:xfrm>
            <a:off x="361024" y="93029"/>
            <a:ext cx="10468235" cy="666271"/>
          </a:xfrm>
        </p:spPr>
        <p:txBody>
          <a:bodyPr/>
          <a:lstStyle/>
          <a:p>
            <a:r>
              <a:rPr lang="en-US"/>
              <a:t>Click to edit Master title style</a:t>
            </a:r>
          </a:p>
        </p:txBody>
      </p:sp>
      <p:sp>
        <p:nvSpPr>
          <p:cNvPr id="7" name="Slide Number Placeholder 3">
            <a:extLst>
              <a:ext uri="{FF2B5EF4-FFF2-40B4-BE49-F238E27FC236}">
                <a16:creationId xmlns:a16="http://schemas.microsoft.com/office/drawing/2014/main" id="{4E5BF923-4D64-1A4D-8979-179151F80E76}"/>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sp>
        <p:nvSpPr>
          <p:cNvPr id="6" name="Content Placeholder 2">
            <a:extLst>
              <a:ext uri="{FF2B5EF4-FFF2-40B4-BE49-F238E27FC236}">
                <a16:creationId xmlns:a16="http://schemas.microsoft.com/office/drawing/2014/main" id="{C90FE43F-3DD3-477B-9396-4D8834939B90}"/>
              </a:ext>
            </a:extLst>
          </p:cNvPr>
          <p:cNvSpPr>
            <a:spLocks noGrp="1"/>
          </p:cNvSpPr>
          <p:nvPr>
            <p:ph sz="half" idx="1"/>
          </p:nvPr>
        </p:nvSpPr>
        <p:spPr>
          <a:xfrm>
            <a:off x="361025" y="952871"/>
            <a:ext cx="11470580" cy="5167744"/>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A picture containing clipart&#10;&#10;Description generated with very high confidence">
            <a:hlinkClick r:id="" action="ppaction://noaction"/>
            <a:extLst>
              <a:ext uri="{FF2B5EF4-FFF2-40B4-BE49-F238E27FC236}">
                <a16:creationId xmlns:a16="http://schemas.microsoft.com/office/drawing/2014/main" id="{09A01EE1-B4C7-A2F8-E554-F578E41D50B2}"/>
              </a:ext>
            </a:extLst>
          </p:cNvPr>
          <p:cNvPicPr>
            <a:picLocks noChangeAspect="1"/>
          </p:cNvPicPr>
          <p:nvPr userDrawn="1"/>
        </p:nvPicPr>
        <p:blipFill>
          <a:blip r:embed="rId2"/>
          <a:stretch>
            <a:fillRect/>
          </a:stretch>
        </p:blipFill>
        <p:spPr>
          <a:xfrm>
            <a:off x="10829259" y="203335"/>
            <a:ext cx="1163169" cy="469741"/>
          </a:xfrm>
          <a:prstGeom prst="rect">
            <a:avLst/>
          </a:prstGeom>
        </p:spPr>
      </p:pic>
    </p:spTree>
    <p:extLst>
      <p:ext uri="{BB962C8B-B14F-4D97-AF65-F5344CB8AC3E}">
        <p14:creationId xmlns:p14="http://schemas.microsoft.com/office/powerpoint/2010/main" val="425068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ICB">
    <p:spTree>
      <p:nvGrpSpPr>
        <p:cNvPr id="1" name=""/>
        <p:cNvGrpSpPr/>
        <p:nvPr/>
      </p:nvGrpSpPr>
      <p:grpSpPr>
        <a:xfrm>
          <a:off x="0" y="0"/>
          <a:ext cx="0" cy="0"/>
          <a:chOff x="0" y="0"/>
          <a:chExt cx="0" cy="0"/>
        </a:xfrm>
      </p:grpSpPr>
      <p:sp>
        <p:nvSpPr>
          <p:cNvPr id="2" name="Title 1"/>
          <p:cNvSpPr>
            <a:spLocks noGrp="1"/>
          </p:cNvSpPr>
          <p:nvPr>
            <p:ph type="title"/>
          </p:nvPr>
        </p:nvSpPr>
        <p:spPr>
          <a:xfrm>
            <a:off x="361024" y="93029"/>
            <a:ext cx="8519207" cy="666271"/>
          </a:xfrm>
        </p:spPr>
        <p:txBody>
          <a:bodyPr/>
          <a:lstStyle/>
          <a:p>
            <a:r>
              <a:rPr lang="en-US"/>
              <a:t>Click to edit Master title style</a:t>
            </a:r>
          </a:p>
        </p:txBody>
      </p:sp>
      <p:sp>
        <p:nvSpPr>
          <p:cNvPr id="7" name="Slide Number Placeholder 3">
            <a:extLst>
              <a:ext uri="{FF2B5EF4-FFF2-40B4-BE49-F238E27FC236}">
                <a16:creationId xmlns:a16="http://schemas.microsoft.com/office/drawing/2014/main" id="{4E5BF923-4D64-1A4D-8979-179151F80E76}"/>
              </a:ext>
            </a:extLst>
          </p:cNvPr>
          <p:cNvSpPr>
            <a:spLocks noGrp="1"/>
          </p:cNvSpPr>
          <p:nvPr>
            <p:ph type="sldNum" sz="quarter" idx="4"/>
          </p:nvPr>
        </p:nvSpPr>
        <p:spPr>
          <a:xfrm>
            <a:off x="262517" y="6399517"/>
            <a:ext cx="2844800" cy="366183"/>
          </a:xfrm>
          <a:prstGeom prst="rect">
            <a:avLst/>
          </a:prstGeom>
        </p:spPr>
        <p:txBody>
          <a:bodyPr vert="horz" lIns="91440" tIns="45720" rIns="91440" bIns="45720" rtlCol="0" anchor="ctr"/>
          <a:lstStyle>
            <a:lvl1pPr algn="l">
              <a:defRPr sz="1067" b="0" i="0">
                <a:solidFill>
                  <a:srgbClr val="5A5A5A"/>
                </a:solidFill>
                <a:latin typeface="Calibri Light"/>
                <a:cs typeface="Calibri Light"/>
              </a:defRPr>
            </a:lvl1pPr>
          </a:lstStyle>
          <a:p>
            <a:fld id="{954D091F-AB52-C242-8A0B-C47CF91B12DD}" type="slidenum">
              <a:rPr lang="en-US" smtClean="0"/>
              <a:pPr/>
              <a:t>‹#›</a:t>
            </a:fld>
            <a:endParaRPr lang="en-US"/>
          </a:p>
        </p:txBody>
      </p:sp>
      <p:sp>
        <p:nvSpPr>
          <p:cNvPr id="6" name="Content Placeholder 2">
            <a:extLst>
              <a:ext uri="{FF2B5EF4-FFF2-40B4-BE49-F238E27FC236}">
                <a16:creationId xmlns:a16="http://schemas.microsoft.com/office/drawing/2014/main" id="{C90FE43F-3DD3-477B-9396-4D8834939B90}"/>
              </a:ext>
            </a:extLst>
          </p:cNvPr>
          <p:cNvSpPr>
            <a:spLocks noGrp="1"/>
          </p:cNvSpPr>
          <p:nvPr>
            <p:ph sz="half" idx="1"/>
          </p:nvPr>
        </p:nvSpPr>
        <p:spPr>
          <a:xfrm>
            <a:off x="361025" y="952871"/>
            <a:ext cx="11470580" cy="5167744"/>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7844B828-E69C-BFF0-442F-96F8660F634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68861" y="0"/>
            <a:ext cx="3242712" cy="1231720"/>
          </a:xfrm>
          <a:prstGeom prst="rect">
            <a:avLst/>
          </a:prstGeom>
        </p:spPr>
      </p:pic>
    </p:spTree>
    <p:extLst>
      <p:ext uri="{BB962C8B-B14F-4D97-AF65-F5344CB8AC3E}">
        <p14:creationId xmlns:p14="http://schemas.microsoft.com/office/powerpoint/2010/main" val="426171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NHS plus banner">
    <p:spTree>
      <p:nvGrpSpPr>
        <p:cNvPr id="1" name=""/>
        <p:cNvGrpSpPr/>
        <p:nvPr/>
      </p:nvGrpSpPr>
      <p:grpSpPr>
        <a:xfrm>
          <a:off x="0" y="0"/>
          <a:ext cx="0" cy="0"/>
          <a:chOff x="0" y="0"/>
          <a:chExt cx="0" cy="0"/>
        </a:xfrm>
      </p:grpSpPr>
      <p:sp>
        <p:nvSpPr>
          <p:cNvPr id="2" name="Title 1"/>
          <p:cNvSpPr>
            <a:spLocks noGrp="1"/>
          </p:cNvSpPr>
          <p:nvPr>
            <p:ph type="title"/>
          </p:nvPr>
        </p:nvSpPr>
        <p:spPr>
          <a:xfrm>
            <a:off x="361024" y="93029"/>
            <a:ext cx="10468235" cy="666271"/>
          </a:xfrm>
        </p:spPr>
        <p:txBody>
          <a:bodyPr/>
          <a:lstStyle/>
          <a:p>
            <a:r>
              <a:rPr lang="en-US"/>
              <a:t>Click to edit Master title style</a:t>
            </a:r>
          </a:p>
        </p:txBody>
      </p:sp>
      <p:sp>
        <p:nvSpPr>
          <p:cNvPr id="6" name="Content Placeholder 2">
            <a:extLst>
              <a:ext uri="{FF2B5EF4-FFF2-40B4-BE49-F238E27FC236}">
                <a16:creationId xmlns:a16="http://schemas.microsoft.com/office/drawing/2014/main" id="{C90FE43F-3DD3-477B-9396-4D8834939B90}"/>
              </a:ext>
            </a:extLst>
          </p:cNvPr>
          <p:cNvSpPr>
            <a:spLocks noGrp="1"/>
          </p:cNvSpPr>
          <p:nvPr>
            <p:ph sz="half" idx="1"/>
          </p:nvPr>
        </p:nvSpPr>
        <p:spPr>
          <a:xfrm>
            <a:off x="361025" y="952870"/>
            <a:ext cx="11470580" cy="5441991"/>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A picture containing clipart&#10;&#10;Description generated with very high confidence">
            <a:hlinkClick r:id="" action="ppaction://noaction"/>
            <a:extLst>
              <a:ext uri="{FF2B5EF4-FFF2-40B4-BE49-F238E27FC236}">
                <a16:creationId xmlns:a16="http://schemas.microsoft.com/office/drawing/2014/main" id="{09A01EE1-B4C7-A2F8-E554-F578E41D50B2}"/>
              </a:ext>
            </a:extLst>
          </p:cNvPr>
          <p:cNvPicPr>
            <a:picLocks noChangeAspect="1"/>
          </p:cNvPicPr>
          <p:nvPr userDrawn="1"/>
        </p:nvPicPr>
        <p:blipFill>
          <a:blip r:embed="rId2"/>
          <a:stretch>
            <a:fillRect/>
          </a:stretch>
        </p:blipFill>
        <p:spPr>
          <a:xfrm>
            <a:off x="10829259" y="203335"/>
            <a:ext cx="1163169" cy="469741"/>
          </a:xfrm>
          <a:prstGeom prst="rect">
            <a:avLst/>
          </a:prstGeom>
        </p:spPr>
      </p:pic>
      <p:grpSp>
        <p:nvGrpSpPr>
          <p:cNvPr id="9" name="Group 8">
            <a:extLst>
              <a:ext uri="{FF2B5EF4-FFF2-40B4-BE49-F238E27FC236}">
                <a16:creationId xmlns:a16="http://schemas.microsoft.com/office/drawing/2014/main" id="{4F3471D7-DE10-8772-A875-247D37128D8B}"/>
              </a:ext>
            </a:extLst>
          </p:cNvPr>
          <p:cNvGrpSpPr/>
          <p:nvPr userDrawn="1"/>
        </p:nvGrpSpPr>
        <p:grpSpPr>
          <a:xfrm>
            <a:off x="-17586" y="6507012"/>
            <a:ext cx="12209585" cy="225303"/>
            <a:chOff x="-5166" y="6484213"/>
            <a:chExt cx="9154332" cy="225303"/>
          </a:xfrm>
        </p:grpSpPr>
        <p:sp>
          <p:nvSpPr>
            <p:cNvPr id="10" name="Parallelogram 8">
              <a:extLst>
                <a:ext uri="{FF2B5EF4-FFF2-40B4-BE49-F238E27FC236}">
                  <a16:creationId xmlns:a16="http://schemas.microsoft.com/office/drawing/2014/main" id="{87CC2CE2-CBC4-1007-A393-1A1DCDE7E4B6}"/>
                </a:ext>
              </a:extLst>
            </p:cNvPr>
            <p:cNvSpPr/>
            <p:nvPr/>
          </p:nvSpPr>
          <p:spPr>
            <a:xfrm>
              <a:off x="-5166" y="6492428"/>
              <a:ext cx="4577165" cy="217088"/>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7088 h 217088"/>
                <a:gd name="connsiteX1" fmla="*/ 0 w 9154332"/>
                <a:gd name="connsiteY1" fmla="*/ 0 h 217088"/>
                <a:gd name="connsiteX2" fmla="*/ 9154332 w 9154332"/>
                <a:gd name="connsiteY2" fmla="*/ 0 h 217088"/>
                <a:gd name="connsiteX3" fmla="*/ 9026168 w 9154332"/>
                <a:gd name="connsiteY3" fmla="*/ 207852 h 217088"/>
                <a:gd name="connsiteX4" fmla="*/ 10332 w 9154332"/>
                <a:gd name="connsiteY4" fmla="*/ 217088 h 21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7088">
                  <a:moveTo>
                    <a:pt x="10332" y="217088"/>
                  </a:moveTo>
                  <a:lnTo>
                    <a:pt x="0" y="0"/>
                  </a:lnTo>
                  <a:lnTo>
                    <a:pt x="9154332" y="0"/>
                  </a:lnTo>
                  <a:lnTo>
                    <a:pt x="9026168" y="207852"/>
                  </a:lnTo>
                  <a:lnTo>
                    <a:pt x="10332" y="217088"/>
                  </a:lnTo>
                  <a:close/>
                </a:path>
              </a:pathLst>
            </a:custGeom>
            <a:solidFill>
              <a:srgbClr val="0096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Parallelogram 8">
              <a:extLst>
                <a:ext uri="{FF2B5EF4-FFF2-40B4-BE49-F238E27FC236}">
                  <a16:creationId xmlns:a16="http://schemas.microsoft.com/office/drawing/2014/main" id="{9B0E0F6B-5068-5C60-EF5F-FADB0447A255}"/>
                </a:ext>
              </a:extLst>
            </p:cNvPr>
            <p:cNvSpPr/>
            <p:nvPr/>
          </p:nvSpPr>
          <p:spPr>
            <a:xfrm rot="10800000">
              <a:off x="4572000" y="6484213"/>
              <a:ext cx="4577166" cy="219572"/>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9572 h 219572"/>
                <a:gd name="connsiteX1" fmla="*/ 0 w 9154332"/>
                <a:gd name="connsiteY1" fmla="*/ 0 h 219572"/>
                <a:gd name="connsiteX2" fmla="*/ 9154332 w 9154332"/>
                <a:gd name="connsiteY2" fmla="*/ 2484 h 219572"/>
                <a:gd name="connsiteX3" fmla="*/ 9026168 w 9154332"/>
                <a:gd name="connsiteY3" fmla="*/ 210336 h 219572"/>
                <a:gd name="connsiteX4" fmla="*/ 10332 w 9154332"/>
                <a:gd name="connsiteY4" fmla="*/ 219572 h 219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9572">
                  <a:moveTo>
                    <a:pt x="10332" y="219572"/>
                  </a:moveTo>
                  <a:lnTo>
                    <a:pt x="0" y="0"/>
                  </a:lnTo>
                  <a:lnTo>
                    <a:pt x="9154332" y="2484"/>
                  </a:lnTo>
                  <a:lnTo>
                    <a:pt x="9026168" y="210336"/>
                  </a:lnTo>
                  <a:lnTo>
                    <a:pt x="10332" y="219572"/>
                  </a:lnTo>
                  <a:close/>
                </a:path>
              </a:pathLst>
            </a:cu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410545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ICB plus banner">
    <p:spTree>
      <p:nvGrpSpPr>
        <p:cNvPr id="1" name=""/>
        <p:cNvGrpSpPr/>
        <p:nvPr/>
      </p:nvGrpSpPr>
      <p:grpSpPr>
        <a:xfrm>
          <a:off x="0" y="0"/>
          <a:ext cx="0" cy="0"/>
          <a:chOff x="0" y="0"/>
          <a:chExt cx="0" cy="0"/>
        </a:xfrm>
      </p:grpSpPr>
      <p:sp>
        <p:nvSpPr>
          <p:cNvPr id="2" name="Title 1"/>
          <p:cNvSpPr>
            <a:spLocks noGrp="1"/>
          </p:cNvSpPr>
          <p:nvPr>
            <p:ph type="title"/>
          </p:nvPr>
        </p:nvSpPr>
        <p:spPr>
          <a:xfrm>
            <a:off x="361025" y="93029"/>
            <a:ext cx="8472314" cy="666271"/>
          </a:xfrm>
        </p:spPr>
        <p:txBody>
          <a:bodyPr/>
          <a:lstStyle/>
          <a:p>
            <a:r>
              <a:rPr lang="en-US"/>
              <a:t>Click to edit Master title style</a:t>
            </a:r>
          </a:p>
        </p:txBody>
      </p:sp>
      <p:sp>
        <p:nvSpPr>
          <p:cNvPr id="6" name="Content Placeholder 2">
            <a:extLst>
              <a:ext uri="{FF2B5EF4-FFF2-40B4-BE49-F238E27FC236}">
                <a16:creationId xmlns:a16="http://schemas.microsoft.com/office/drawing/2014/main" id="{C90FE43F-3DD3-477B-9396-4D8834939B90}"/>
              </a:ext>
            </a:extLst>
          </p:cNvPr>
          <p:cNvSpPr>
            <a:spLocks noGrp="1"/>
          </p:cNvSpPr>
          <p:nvPr>
            <p:ph sz="half" idx="1"/>
          </p:nvPr>
        </p:nvSpPr>
        <p:spPr>
          <a:xfrm>
            <a:off x="361025" y="952870"/>
            <a:ext cx="11470580" cy="5441991"/>
          </a:xfrm>
        </p:spPr>
        <p:txBody>
          <a:bodyPr tIns="36000" rIns="0" bIns="0"/>
          <a:lstStyle>
            <a:lvl1pPr>
              <a:lnSpc>
                <a:spcPct val="100000"/>
              </a:lnSpc>
              <a:spcBef>
                <a:spcPts val="400"/>
              </a:spcBef>
              <a:defRPr sz="1800"/>
            </a:lvl1pPr>
            <a:lvl2pPr>
              <a:lnSpc>
                <a:spcPct val="100000"/>
              </a:lnSpc>
              <a:spcBef>
                <a:spcPts val="400"/>
              </a:spcBef>
              <a:defRPr/>
            </a:lvl2pPr>
            <a:lvl3pPr>
              <a:lnSpc>
                <a:spcPct val="100000"/>
              </a:lnSpc>
              <a:spcBef>
                <a:spcPts val="400"/>
              </a:spcBef>
              <a:defRPr sz="1400"/>
            </a:lvl3pPr>
            <a:lvl4pPr>
              <a:lnSpc>
                <a:spcPct val="100000"/>
              </a:lnSpc>
              <a:spcBef>
                <a:spcPts val="400"/>
              </a:spcBef>
              <a:defRPr/>
            </a:lvl4pPr>
            <a:lvl5pPr>
              <a:lnSpc>
                <a:spcPct val="100000"/>
              </a:lnSpc>
              <a:spcBef>
                <a:spcPts val="4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4F3471D7-DE10-8772-A875-247D37128D8B}"/>
              </a:ext>
            </a:extLst>
          </p:cNvPr>
          <p:cNvGrpSpPr/>
          <p:nvPr userDrawn="1"/>
        </p:nvGrpSpPr>
        <p:grpSpPr>
          <a:xfrm>
            <a:off x="-17586" y="6507012"/>
            <a:ext cx="12209585" cy="225303"/>
            <a:chOff x="-5166" y="6484213"/>
            <a:chExt cx="9154332" cy="225303"/>
          </a:xfrm>
        </p:grpSpPr>
        <p:sp>
          <p:nvSpPr>
            <p:cNvPr id="10" name="Parallelogram 8">
              <a:extLst>
                <a:ext uri="{FF2B5EF4-FFF2-40B4-BE49-F238E27FC236}">
                  <a16:creationId xmlns:a16="http://schemas.microsoft.com/office/drawing/2014/main" id="{87CC2CE2-CBC4-1007-A393-1A1DCDE7E4B6}"/>
                </a:ext>
              </a:extLst>
            </p:cNvPr>
            <p:cNvSpPr/>
            <p:nvPr/>
          </p:nvSpPr>
          <p:spPr>
            <a:xfrm>
              <a:off x="-5166" y="6492428"/>
              <a:ext cx="4577165" cy="217088"/>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7088 h 217088"/>
                <a:gd name="connsiteX1" fmla="*/ 0 w 9154332"/>
                <a:gd name="connsiteY1" fmla="*/ 0 h 217088"/>
                <a:gd name="connsiteX2" fmla="*/ 9154332 w 9154332"/>
                <a:gd name="connsiteY2" fmla="*/ 0 h 217088"/>
                <a:gd name="connsiteX3" fmla="*/ 9026168 w 9154332"/>
                <a:gd name="connsiteY3" fmla="*/ 207852 h 217088"/>
                <a:gd name="connsiteX4" fmla="*/ 10332 w 9154332"/>
                <a:gd name="connsiteY4" fmla="*/ 217088 h 21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7088">
                  <a:moveTo>
                    <a:pt x="10332" y="217088"/>
                  </a:moveTo>
                  <a:lnTo>
                    <a:pt x="0" y="0"/>
                  </a:lnTo>
                  <a:lnTo>
                    <a:pt x="9154332" y="0"/>
                  </a:lnTo>
                  <a:lnTo>
                    <a:pt x="9026168" y="207852"/>
                  </a:lnTo>
                  <a:lnTo>
                    <a:pt x="10332" y="217088"/>
                  </a:lnTo>
                  <a:close/>
                </a:path>
              </a:pathLst>
            </a:custGeom>
            <a:solidFill>
              <a:srgbClr val="0096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Parallelogram 8">
              <a:extLst>
                <a:ext uri="{FF2B5EF4-FFF2-40B4-BE49-F238E27FC236}">
                  <a16:creationId xmlns:a16="http://schemas.microsoft.com/office/drawing/2014/main" id="{9B0E0F6B-5068-5C60-EF5F-FADB0447A255}"/>
                </a:ext>
              </a:extLst>
            </p:cNvPr>
            <p:cNvSpPr/>
            <p:nvPr/>
          </p:nvSpPr>
          <p:spPr>
            <a:xfrm rot="10800000">
              <a:off x="4572000" y="6484213"/>
              <a:ext cx="4577166" cy="219572"/>
            </a:xfrm>
            <a:custGeom>
              <a:avLst/>
              <a:gdLst>
                <a:gd name="connsiteX0" fmla="*/ 0 w 9144000"/>
                <a:gd name="connsiteY0" fmla="*/ 217088 h 217088"/>
                <a:gd name="connsiteX1" fmla="*/ 54272 w 9144000"/>
                <a:gd name="connsiteY1" fmla="*/ 0 h 217088"/>
                <a:gd name="connsiteX2" fmla="*/ 9144000 w 9144000"/>
                <a:gd name="connsiteY2" fmla="*/ 0 h 217088"/>
                <a:gd name="connsiteX3" fmla="*/ 9089728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8775691 w 9144000"/>
                <a:gd name="connsiteY3" fmla="*/ 217088 h 217088"/>
                <a:gd name="connsiteX4" fmla="*/ 0 w 9144000"/>
                <a:gd name="connsiteY4" fmla="*/ 217088 h 217088"/>
                <a:gd name="connsiteX0" fmla="*/ 0 w 9144000"/>
                <a:gd name="connsiteY0" fmla="*/ 217088 h 217088"/>
                <a:gd name="connsiteX1" fmla="*/ 54272 w 9144000"/>
                <a:gd name="connsiteY1" fmla="*/ 0 h 217088"/>
                <a:gd name="connsiteX2" fmla="*/ 9144000 w 9144000"/>
                <a:gd name="connsiteY2" fmla="*/ 0 h 217088"/>
                <a:gd name="connsiteX3" fmla="*/ 9015836 w 9144000"/>
                <a:gd name="connsiteY3" fmla="*/ 207852 h 217088"/>
                <a:gd name="connsiteX4" fmla="*/ 0 w 9144000"/>
                <a:gd name="connsiteY4" fmla="*/ 217088 h 217088"/>
                <a:gd name="connsiteX0" fmla="*/ 10332 w 9154332"/>
                <a:gd name="connsiteY0" fmla="*/ 219572 h 219572"/>
                <a:gd name="connsiteX1" fmla="*/ 0 w 9154332"/>
                <a:gd name="connsiteY1" fmla="*/ 0 h 219572"/>
                <a:gd name="connsiteX2" fmla="*/ 9154332 w 9154332"/>
                <a:gd name="connsiteY2" fmla="*/ 2484 h 219572"/>
                <a:gd name="connsiteX3" fmla="*/ 9026168 w 9154332"/>
                <a:gd name="connsiteY3" fmla="*/ 210336 h 219572"/>
                <a:gd name="connsiteX4" fmla="*/ 10332 w 9154332"/>
                <a:gd name="connsiteY4" fmla="*/ 219572 h 219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332" h="219572">
                  <a:moveTo>
                    <a:pt x="10332" y="219572"/>
                  </a:moveTo>
                  <a:lnTo>
                    <a:pt x="0" y="0"/>
                  </a:lnTo>
                  <a:lnTo>
                    <a:pt x="9154332" y="2484"/>
                  </a:lnTo>
                  <a:lnTo>
                    <a:pt x="9026168" y="210336"/>
                  </a:lnTo>
                  <a:lnTo>
                    <a:pt x="10332" y="219572"/>
                  </a:lnTo>
                  <a:close/>
                </a:path>
              </a:pathLst>
            </a:cu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pic>
        <p:nvPicPr>
          <p:cNvPr id="12" name="Picture 11">
            <a:extLst>
              <a:ext uri="{FF2B5EF4-FFF2-40B4-BE49-F238E27FC236}">
                <a16:creationId xmlns:a16="http://schemas.microsoft.com/office/drawing/2014/main" id="{AB887F66-A2DC-088D-37BB-028C2E5D5A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68861" y="0"/>
            <a:ext cx="3242712" cy="1231720"/>
          </a:xfrm>
          <a:prstGeom prst="rect">
            <a:avLst/>
          </a:prstGeom>
        </p:spPr>
      </p:pic>
    </p:spTree>
    <p:extLst>
      <p:ext uri="{BB962C8B-B14F-4D97-AF65-F5344CB8AC3E}">
        <p14:creationId xmlns:p14="http://schemas.microsoft.com/office/powerpoint/2010/main" val="294265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710" y="105071"/>
            <a:ext cx="11470581" cy="666271"/>
          </a:xfrm>
          <a:prstGeom prst="rect">
            <a:avLst/>
          </a:prstGeom>
        </p:spPr>
        <p:txBody>
          <a:bodyPr vert="horz" lIns="0" tIns="45720" rIns="91440" bIns="45720" rtlCol="0" anchor="b" anchorCtr="0">
            <a:normAutofit/>
          </a:bodyPr>
          <a:lstStyle/>
          <a:p>
            <a:r>
              <a:rPr lang="en-US"/>
              <a:t>Click to edit Master title style</a:t>
            </a:r>
          </a:p>
        </p:txBody>
      </p:sp>
      <p:sp>
        <p:nvSpPr>
          <p:cNvPr id="3" name="Text Placeholder 2"/>
          <p:cNvSpPr>
            <a:spLocks noGrp="1"/>
          </p:cNvSpPr>
          <p:nvPr>
            <p:ph type="body" idx="1"/>
          </p:nvPr>
        </p:nvSpPr>
        <p:spPr>
          <a:xfrm>
            <a:off x="358003" y="1024205"/>
            <a:ext cx="11470581" cy="5146663"/>
          </a:xfrm>
          <a:prstGeom prst="rect">
            <a:avLst/>
          </a:prstGeom>
        </p:spPr>
        <p:txBody>
          <a:bodyPr vert="horz" lIns="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sz="1600" dirty="0">
              <a:effectLst/>
              <a:latin typeface="Times New Roman"/>
              <a:ea typeface="Times New Roman"/>
              <a:cs typeface="Times New Roman"/>
            </a:endParaRPr>
          </a:p>
        </p:txBody>
      </p:sp>
      <p:sp>
        <p:nvSpPr>
          <p:cNvPr id="8" name="Rectangle 7">
            <a:extLst>
              <a:ext uri="{FF2B5EF4-FFF2-40B4-BE49-F238E27FC236}">
                <a16:creationId xmlns:a16="http://schemas.microsoft.com/office/drawing/2014/main" id="{C430FB7D-F2D7-DF49-BBF9-73B1604C6B2E}"/>
              </a:ext>
            </a:extLst>
          </p:cNvPr>
          <p:cNvSpPr/>
          <p:nvPr userDrawn="1"/>
        </p:nvSpPr>
        <p:spPr>
          <a:xfrm flipV="1">
            <a:off x="358003" y="6349891"/>
            <a:ext cx="11470581" cy="9600"/>
          </a:xfrm>
          <a:prstGeom prst="rect">
            <a:avLst/>
          </a:prstGeom>
          <a:solidFill>
            <a:schemeClr val="accent2"/>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9" name="Slide Number Placeholder 3">
            <a:extLst>
              <a:ext uri="{FF2B5EF4-FFF2-40B4-BE49-F238E27FC236}">
                <a16:creationId xmlns:a16="http://schemas.microsoft.com/office/drawing/2014/main" id="{FABA5EF9-9C30-2242-A32E-4E61C6BD38EC}"/>
              </a:ext>
            </a:extLst>
          </p:cNvPr>
          <p:cNvSpPr txBox="1">
            <a:spLocks/>
          </p:cNvSpPr>
          <p:nvPr userDrawn="1"/>
        </p:nvSpPr>
        <p:spPr>
          <a:xfrm>
            <a:off x="5956898" y="6399517"/>
            <a:ext cx="5995759" cy="366183"/>
          </a:xfrm>
          <a:prstGeom prst="rect">
            <a:avLst/>
          </a:prstGeom>
        </p:spPr>
        <p:txBody>
          <a:bodyPr vert="horz" lIns="121920" tIns="60960" rIns="121920" bIns="60960" rtlCol="0" anchor="ctr"/>
          <a:lstStyle>
            <a:defPPr>
              <a:defRPr lang="en-US"/>
            </a:defPPr>
            <a:lvl1pPr marL="0" algn="l" defTabSz="457200" rtl="0" eaLnBrk="1" latinLnBrk="0" hangingPunct="1">
              <a:defRPr sz="900" b="0" i="0" kern="1200">
                <a:solidFill>
                  <a:srgbClr val="5A5A5A"/>
                </a:solidFill>
                <a:latin typeface="Calibri Light"/>
                <a:ea typeface="+mn-ea"/>
                <a:cs typeface="Calibri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609585" rtl="0" eaLnBrk="1" fontAlgn="auto" latinLnBrk="0" hangingPunct="1">
              <a:lnSpc>
                <a:spcPct val="100000"/>
              </a:lnSpc>
              <a:spcBef>
                <a:spcPts val="0"/>
              </a:spcBef>
              <a:spcAft>
                <a:spcPts val="0"/>
              </a:spcAft>
              <a:buClrTx/>
              <a:buSzTx/>
              <a:buFontTx/>
              <a:buNone/>
              <a:tabLst/>
              <a:defRPr/>
            </a:pPr>
            <a:r>
              <a:rPr lang="en-GB" sz="1067" b="0" i="0" u="none" strike="noStrike" kern="1200" dirty="0">
                <a:solidFill>
                  <a:srgbClr val="5A5A5A"/>
                </a:solidFill>
                <a:effectLst/>
                <a:latin typeface="Calibri Light"/>
                <a:ea typeface="+mn-ea"/>
                <a:cs typeface="Calibri Light"/>
              </a:rPr>
              <a:t>Buckinghamshire, Oxfordshire and Berkshire West Integrated Care Board</a:t>
            </a:r>
          </a:p>
        </p:txBody>
      </p:sp>
    </p:spTree>
    <p:extLst>
      <p:ext uri="{BB962C8B-B14F-4D97-AF65-F5344CB8AC3E}">
        <p14:creationId xmlns:p14="http://schemas.microsoft.com/office/powerpoint/2010/main" val="309903088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2933" b="0" kern="1200">
          <a:solidFill>
            <a:schemeClr val="accent2"/>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Clr>
          <a:schemeClr val="accent2"/>
        </a:buClr>
        <a:buFont typeface="Arial" panose="020B0604020202020204" pitchFamily="34" charset="0"/>
        <a:buChar char="•"/>
        <a:defRPr sz="1867" kern="1200">
          <a:solidFill>
            <a:srgbClr val="000000"/>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Clr>
          <a:schemeClr val="accent2"/>
        </a:buClr>
        <a:buFont typeface="Arial" panose="020B0604020202020204" pitchFamily="34" charset="0"/>
        <a:buChar char="•"/>
        <a:defRPr sz="1600" kern="1200">
          <a:solidFill>
            <a:srgbClr val="000000"/>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Clr>
          <a:schemeClr val="accent2"/>
        </a:buClr>
        <a:buFont typeface="Arial" panose="020B0604020202020204" pitchFamily="34" charset="0"/>
        <a:buChar char="•"/>
        <a:defRPr sz="1333" kern="1200">
          <a:solidFill>
            <a:srgbClr val="000000"/>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Clr>
          <a:schemeClr val="accent2"/>
        </a:buClr>
        <a:buFont typeface="Arial" panose="020B0604020202020204" pitchFamily="34" charset="0"/>
        <a:buChar char="•"/>
        <a:defRPr sz="1200" kern="1200">
          <a:solidFill>
            <a:srgbClr val="000000"/>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Clr>
          <a:schemeClr val="accent2"/>
        </a:buClr>
        <a:buFont typeface="Arial" panose="020B0604020202020204" pitchFamily="34" charset="0"/>
        <a:buChar char="•"/>
        <a:defRPr sz="1067" kern="1200">
          <a:solidFill>
            <a:srgbClr val="000000"/>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rtl="0">
              <a:defRPr/>
            </a:pPr>
            <a:r>
              <a:rPr lang="en-GB" noProof="0">
                <a:solidFill>
                  <a:prstClr val="black">
                    <a:tint val="75000"/>
                  </a:prstClr>
                </a:solidFill>
              </a:rPr>
              <a:t>9/3/20XX</a:t>
            </a: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rtl="0">
              <a:defRPr/>
            </a:pPr>
            <a:r>
              <a:rPr lang="en-GB" noProof="0">
                <a:solidFill>
                  <a:prstClr val="black">
                    <a:tint val="75000"/>
                  </a:prstClr>
                </a:solidFill>
              </a:rPr>
              <a:t>Presentation Title</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rtl="0">
              <a:defRPr/>
            </a:pPr>
            <a:fld id="{D76B855D-E9CC-4FF8-AD85-6CDC7B89A0DE}" type="slidenum">
              <a:rPr lang="en-GB" noProof="0" smtClean="0">
                <a:solidFill>
                  <a:prstClr val="black">
                    <a:tint val="75000"/>
                  </a:prstClr>
                </a:solidFill>
              </a:rPr>
              <a:pPr>
                <a:defRPr/>
              </a:pPr>
              <a:t>‹#›</a:t>
            </a:fld>
            <a:endParaRPr lang="en-GB" noProof="0">
              <a:solidFill>
                <a:prstClr val="black">
                  <a:tint val="75000"/>
                </a:prstClr>
              </a:solidFill>
            </a:endParaRPr>
          </a:p>
        </p:txBody>
      </p:sp>
    </p:spTree>
    <p:extLst>
      <p:ext uri="{BB962C8B-B14F-4D97-AF65-F5344CB8AC3E}">
        <p14:creationId xmlns:p14="http://schemas.microsoft.com/office/powerpoint/2010/main" val="3430311715"/>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 name="Title 1">
            <a:extLst>
              <a:ext uri="{FF2B5EF4-FFF2-40B4-BE49-F238E27FC236}">
                <a16:creationId xmlns:a16="http://schemas.microsoft.com/office/drawing/2014/main" id="{28B08836-40C5-46C2-81BA-21AA27176925}"/>
              </a:ext>
            </a:extLst>
          </p:cNvPr>
          <p:cNvSpPr>
            <a:spLocks noGrp="1"/>
          </p:cNvSpPr>
          <p:nvPr>
            <p:ph type="ctrTitle"/>
          </p:nvPr>
        </p:nvSpPr>
        <p:spPr>
          <a:xfrm>
            <a:off x="6527596" y="1200343"/>
            <a:ext cx="5307538" cy="1485771"/>
          </a:xfrm>
        </p:spPr>
        <p:txBody>
          <a:bodyPr rtlCol="0">
            <a:normAutofit/>
          </a:bodyPr>
          <a:lstStyle/>
          <a:p>
            <a:pPr algn="l" rtl="0"/>
            <a:r>
              <a:rPr lang="en-GB" sz="5400" b="1">
                <a:solidFill>
                  <a:srgbClr val="0070C0"/>
                </a:solidFill>
              </a:rPr>
              <a:t>NHS Digital </a:t>
            </a:r>
            <a:r>
              <a:rPr lang="en-GB" sz="5400" b="1" dirty="0">
                <a:solidFill>
                  <a:srgbClr val="0070C0"/>
                </a:solidFill>
              </a:rPr>
              <a:t>Access</a:t>
            </a:r>
            <a:endParaRPr lang="en-GB" sz="2400" dirty="0">
              <a:solidFill>
                <a:srgbClr val="0070C0"/>
              </a:solidFill>
            </a:endParaRPr>
          </a:p>
        </p:txBody>
      </p:sp>
      <p:sp>
        <p:nvSpPr>
          <p:cNvPr id="3" name="Subtitle 2">
            <a:extLst>
              <a:ext uri="{FF2B5EF4-FFF2-40B4-BE49-F238E27FC236}">
                <a16:creationId xmlns:a16="http://schemas.microsoft.com/office/drawing/2014/main" id="{72CC4EC4-809C-4FD2-AA20-009F08590DA6}"/>
              </a:ext>
            </a:extLst>
          </p:cNvPr>
          <p:cNvSpPr>
            <a:spLocks noGrp="1"/>
          </p:cNvSpPr>
          <p:nvPr>
            <p:ph type="subTitle" idx="1"/>
          </p:nvPr>
        </p:nvSpPr>
        <p:spPr>
          <a:xfrm>
            <a:off x="6527596" y="3356920"/>
            <a:ext cx="2734087" cy="2523219"/>
          </a:xfrm>
        </p:spPr>
        <p:txBody>
          <a:bodyPr rtlCol="0" anchor="ctr">
            <a:normAutofit/>
          </a:bodyPr>
          <a:lstStyle/>
          <a:p>
            <a:pPr algn="l" rtl="0"/>
            <a:r>
              <a:rPr lang="en-GB" sz="1800" dirty="0">
                <a:solidFill>
                  <a:srgbClr val="0070C0"/>
                </a:solidFill>
              </a:rPr>
              <a:t>Marta Fischer</a:t>
            </a:r>
          </a:p>
          <a:p>
            <a:pPr algn="l" rtl="0"/>
            <a:r>
              <a:rPr lang="en-GB" sz="1100" dirty="0">
                <a:solidFill>
                  <a:srgbClr val="0070C0"/>
                </a:solidFill>
              </a:rPr>
              <a:t>Digital Access Lead BOB ICB</a:t>
            </a:r>
          </a:p>
          <a:p>
            <a:pPr algn="l" rtl="0"/>
            <a:r>
              <a:rPr lang="en-GB" sz="1100" dirty="0">
                <a:solidFill>
                  <a:srgbClr val="0070C0"/>
                </a:solidFill>
              </a:rPr>
              <a:t>Marta.Fischer2@nhs.net</a:t>
            </a:r>
          </a:p>
          <a:p>
            <a:pPr algn="r" rtl="0"/>
            <a:endParaRPr lang="en-GB" sz="1800" dirty="0">
              <a:solidFill>
                <a:schemeClr val="tx2"/>
              </a:solidFill>
            </a:endParaRPr>
          </a:p>
        </p:txBody>
      </p:sp>
      <p:sp>
        <p:nvSpPr>
          <p:cNvPr id="6"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9" name="Picture 18" descr="A person standing next to a large device&#10;&#10;Description automatically generated">
            <a:extLst>
              <a:ext uri="{FF2B5EF4-FFF2-40B4-BE49-F238E27FC236}">
                <a16:creationId xmlns:a16="http://schemas.microsoft.com/office/drawing/2014/main" id="{342325B2-C57B-5BDA-4806-EEA39BDB5F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896" y="968302"/>
            <a:ext cx="5696103" cy="5015938"/>
          </a:xfrm>
          <a:prstGeom prst="rect">
            <a:avLst/>
          </a:prstGeom>
        </p:spPr>
      </p:pic>
    </p:spTree>
    <p:extLst>
      <p:ext uri="{BB962C8B-B14F-4D97-AF65-F5344CB8AC3E}">
        <p14:creationId xmlns:p14="http://schemas.microsoft.com/office/powerpoint/2010/main" val="8009629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0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par>
                                <p:cTn id="18" presetID="10" presetClass="entr" presetSubtype="0" fill="hold" grpId="0" nodeType="withEffect">
                                  <p:stCondLst>
                                    <p:cond delay="500"/>
                                  </p:stCondLst>
                                  <p:iterate>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D9036-4BA9-711F-D1CF-718E72DA2737}"/>
              </a:ext>
            </a:extLst>
          </p:cNvPr>
          <p:cNvSpPr>
            <a:spLocks noGrp="1"/>
          </p:cNvSpPr>
          <p:nvPr>
            <p:ph type="title"/>
          </p:nvPr>
        </p:nvSpPr>
        <p:spPr>
          <a:xfrm>
            <a:off x="363983" y="93029"/>
            <a:ext cx="8469355" cy="666271"/>
          </a:xfrm>
        </p:spPr>
        <p:txBody>
          <a:bodyPr>
            <a:normAutofit/>
          </a:bodyPr>
          <a:lstStyle/>
          <a:p>
            <a:r>
              <a:rPr lang="en-GB" sz="4000" b="1" dirty="0"/>
              <a:t>Digital access routes</a:t>
            </a:r>
          </a:p>
        </p:txBody>
      </p:sp>
      <p:sp>
        <p:nvSpPr>
          <p:cNvPr id="4" name="Rectangle 3">
            <a:extLst>
              <a:ext uri="{FF2B5EF4-FFF2-40B4-BE49-F238E27FC236}">
                <a16:creationId xmlns:a16="http://schemas.microsoft.com/office/drawing/2014/main" id="{6E1001C0-A160-7F2D-FA12-EE7D5D3C8715}"/>
              </a:ext>
            </a:extLst>
          </p:cNvPr>
          <p:cNvSpPr/>
          <p:nvPr/>
        </p:nvSpPr>
        <p:spPr>
          <a:xfrm>
            <a:off x="397910" y="2229276"/>
            <a:ext cx="3648724" cy="218390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dirty="0"/>
          </a:p>
          <a:p>
            <a:pPr algn="ctr"/>
            <a:endParaRPr lang="en-GB" dirty="0"/>
          </a:p>
          <a:p>
            <a:pPr algn="ctr"/>
            <a:r>
              <a:rPr lang="en-GB"/>
              <a:t>NHS Account</a:t>
            </a:r>
            <a:endParaRPr lang="en-GB" dirty="0"/>
          </a:p>
        </p:txBody>
      </p:sp>
      <p:sp>
        <p:nvSpPr>
          <p:cNvPr id="5" name="Rectangle 4">
            <a:extLst>
              <a:ext uri="{FF2B5EF4-FFF2-40B4-BE49-F238E27FC236}">
                <a16:creationId xmlns:a16="http://schemas.microsoft.com/office/drawing/2014/main" id="{8D7D9A87-8E03-6687-F140-941E82CC1C21}"/>
              </a:ext>
            </a:extLst>
          </p:cNvPr>
          <p:cNvSpPr/>
          <p:nvPr/>
        </p:nvSpPr>
        <p:spPr>
          <a:xfrm>
            <a:off x="4819839" y="2224736"/>
            <a:ext cx="1473693" cy="218390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dirty="0"/>
          </a:p>
          <a:p>
            <a:pPr algn="ctr"/>
            <a:endParaRPr lang="en-GB" dirty="0"/>
          </a:p>
          <a:p>
            <a:pPr algn="ctr"/>
            <a:r>
              <a:rPr lang="en-GB" dirty="0"/>
              <a:t> NHS App</a:t>
            </a:r>
          </a:p>
        </p:txBody>
      </p:sp>
      <p:pic>
        <p:nvPicPr>
          <p:cNvPr id="7" name="Graphic 6" descr="Laptop outline">
            <a:extLst>
              <a:ext uri="{FF2B5EF4-FFF2-40B4-BE49-F238E27FC236}">
                <a16:creationId xmlns:a16="http://schemas.microsoft.com/office/drawing/2014/main" id="{72EE591B-F5BF-44AB-E917-C54E9DF076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9652" y="2383654"/>
            <a:ext cx="1065320" cy="1065320"/>
          </a:xfrm>
          <a:prstGeom prst="rect">
            <a:avLst/>
          </a:prstGeom>
        </p:spPr>
      </p:pic>
      <p:pic>
        <p:nvPicPr>
          <p:cNvPr id="9" name="Graphic 8" descr="Smart Phone outline">
            <a:extLst>
              <a:ext uri="{FF2B5EF4-FFF2-40B4-BE49-F238E27FC236}">
                <a16:creationId xmlns:a16="http://schemas.microsoft.com/office/drawing/2014/main" id="{60998F81-DD7D-CFEC-3CE5-9296ACF365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39291" y="1808825"/>
            <a:ext cx="914400" cy="914400"/>
          </a:xfrm>
          <a:prstGeom prst="rect">
            <a:avLst/>
          </a:prstGeom>
        </p:spPr>
      </p:pic>
      <p:sp>
        <p:nvSpPr>
          <p:cNvPr id="10" name="Rectangle 9">
            <a:extLst>
              <a:ext uri="{FF2B5EF4-FFF2-40B4-BE49-F238E27FC236}">
                <a16:creationId xmlns:a16="http://schemas.microsoft.com/office/drawing/2014/main" id="{7BD34F2C-6068-FA34-8858-E60A24191D33}"/>
              </a:ext>
            </a:extLst>
          </p:cNvPr>
          <p:cNvSpPr/>
          <p:nvPr/>
        </p:nvSpPr>
        <p:spPr>
          <a:xfrm>
            <a:off x="7981139" y="2189566"/>
            <a:ext cx="3648724" cy="226158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dirty="0"/>
          </a:p>
          <a:p>
            <a:pPr algn="ctr"/>
            <a:endParaRPr lang="en-GB" dirty="0"/>
          </a:p>
          <a:p>
            <a:pPr algn="ctr"/>
            <a:endParaRPr lang="en-GB" dirty="0"/>
          </a:p>
          <a:p>
            <a:pPr algn="ctr"/>
            <a:r>
              <a:rPr lang="en-GB" dirty="0"/>
              <a:t>General Practice</a:t>
            </a:r>
          </a:p>
          <a:p>
            <a:pPr algn="ctr"/>
            <a:r>
              <a:rPr lang="en-GB" dirty="0"/>
              <a:t>Websites</a:t>
            </a:r>
          </a:p>
        </p:txBody>
      </p:sp>
      <p:pic>
        <p:nvPicPr>
          <p:cNvPr id="12" name="Graphic 11" descr="Smart Phone outline">
            <a:extLst>
              <a:ext uri="{FF2B5EF4-FFF2-40B4-BE49-F238E27FC236}">
                <a16:creationId xmlns:a16="http://schemas.microsoft.com/office/drawing/2014/main" id="{73845651-4B07-A0F7-98A6-5BB7F7984F6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34149" y="2402289"/>
            <a:ext cx="914400" cy="914400"/>
          </a:xfrm>
          <a:prstGeom prst="rect">
            <a:avLst/>
          </a:prstGeom>
        </p:spPr>
      </p:pic>
      <p:pic>
        <p:nvPicPr>
          <p:cNvPr id="14" name="Graphic 13" descr="Computer outline">
            <a:extLst>
              <a:ext uri="{FF2B5EF4-FFF2-40B4-BE49-F238E27FC236}">
                <a16:creationId xmlns:a16="http://schemas.microsoft.com/office/drawing/2014/main" id="{FCE1AFB7-DA0F-030D-4187-EEA4494BFF8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68655" y="2171572"/>
            <a:ext cx="1473693" cy="1305020"/>
          </a:xfrm>
          <a:prstGeom prst="rect">
            <a:avLst/>
          </a:prstGeom>
        </p:spPr>
      </p:pic>
      <p:sp>
        <p:nvSpPr>
          <p:cNvPr id="15" name="Rectangle 14">
            <a:extLst>
              <a:ext uri="{FF2B5EF4-FFF2-40B4-BE49-F238E27FC236}">
                <a16:creationId xmlns:a16="http://schemas.microsoft.com/office/drawing/2014/main" id="{B0F28574-8061-214E-B32B-5DD46845EB7A}"/>
              </a:ext>
            </a:extLst>
          </p:cNvPr>
          <p:cNvSpPr/>
          <p:nvPr/>
        </p:nvSpPr>
        <p:spPr>
          <a:xfrm>
            <a:off x="363981" y="4507373"/>
            <a:ext cx="5981445" cy="9144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Access with NHS Login</a:t>
            </a:r>
          </a:p>
        </p:txBody>
      </p:sp>
      <p:sp>
        <p:nvSpPr>
          <p:cNvPr id="16" name="Rectangle 15">
            <a:extLst>
              <a:ext uri="{FF2B5EF4-FFF2-40B4-BE49-F238E27FC236}">
                <a16:creationId xmlns:a16="http://schemas.microsoft.com/office/drawing/2014/main" id="{937BE899-0A18-391A-040F-9C76E6E6E810}"/>
              </a:ext>
            </a:extLst>
          </p:cNvPr>
          <p:cNvSpPr/>
          <p:nvPr/>
        </p:nvSpPr>
        <p:spPr>
          <a:xfrm>
            <a:off x="363981" y="5517212"/>
            <a:ext cx="5981445" cy="914400"/>
          </a:xfrm>
          <a:prstGeom prst="rect">
            <a:avLst/>
          </a:prstGeom>
          <a:solidFill>
            <a:srgbClr val="00B0F0"/>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Health records, medication ordering, GP and hospital appointments, 111 services, proxy access</a:t>
            </a:r>
          </a:p>
        </p:txBody>
      </p:sp>
      <p:sp>
        <p:nvSpPr>
          <p:cNvPr id="17" name="Rectangle 16">
            <a:extLst>
              <a:ext uri="{FF2B5EF4-FFF2-40B4-BE49-F238E27FC236}">
                <a16:creationId xmlns:a16="http://schemas.microsoft.com/office/drawing/2014/main" id="{0794873A-796B-0E5B-2E66-212CCC374871}"/>
              </a:ext>
            </a:extLst>
          </p:cNvPr>
          <p:cNvSpPr/>
          <p:nvPr/>
        </p:nvSpPr>
        <p:spPr>
          <a:xfrm>
            <a:off x="7993751" y="4507373"/>
            <a:ext cx="3648724" cy="9144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No account required</a:t>
            </a:r>
          </a:p>
        </p:txBody>
      </p:sp>
      <p:sp>
        <p:nvSpPr>
          <p:cNvPr id="18" name="Rectangle 17">
            <a:extLst>
              <a:ext uri="{FF2B5EF4-FFF2-40B4-BE49-F238E27FC236}">
                <a16:creationId xmlns:a16="http://schemas.microsoft.com/office/drawing/2014/main" id="{C29DBD9A-4A18-8F90-9E81-2BA0E640C983}"/>
              </a:ext>
            </a:extLst>
          </p:cNvPr>
          <p:cNvSpPr/>
          <p:nvPr/>
        </p:nvSpPr>
        <p:spPr>
          <a:xfrm>
            <a:off x="7993751" y="5517212"/>
            <a:ext cx="3648724" cy="914400"/>
          </a:xfrm>
          <a:prstGeom prst="rect">
            <a:avLst/>
          </a:prstGeom>
          <a:solidFill>
            <a:srgbClr val="00B0F0"/>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Self-triaging, appointments, medications, general information about GP services</a:t>
            </a:r>
          </a:p>
        </p:txBody>
      </p:sp>
      <p:sp>
        <p:nvSpPr>
          <p:cNvPr id="3" name="Arrow: Down 2">
            <a:extLst>
              <a:ext uri="{FF2B5EF4-FFF2-40B4-BE49-F238E27FC236}">
                <a16:creationId xmlns:a16="http://schemas.microsoft.com/office/drawing/2014/main" id="{86A489C9-B3F8-322B-7F6C-95B0D599B998}"/>
              </a:ext>
            </a:extLst>
          </p:cNvPr>
          <p:cNvSpPr/>
          <p:nvPr/>
        </p:nvSpPr>
        <p:spPr>
          <a:xfrm>
            <a:off x="3786909" y="825263"/>
            <a:ext cx="1251250" cy="1280346"/>
          </a:xfrm>
          <a:prstGeom prst="down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200" b="1" dirty="0"/>
          </a:p>
        </p:txBody>
      </p:sp>
      <p:pic>
        <p:nvPicPr>
          <p:cNvPr id="6" name="Picture 5">
            <a:extLst>
              <a:ext uri="{FF2B5EF4-FFF2-40B4-BE49-F238E27FC236}">
                <a16:creationId xmlns:a16="http://schemas.microsoft.com/office/drawing/2014/main" id="{3E4FBD44-2089-12D9-2140-7A85EE7861FE}"/>
              </a:ext>
            </a:extLst>
          </p:cNvPr>
          <p:cNvPicPr>
            <a:picLocks noChangeAspect="1"/>
          </p:cNvPicPr>
          <p:nvPr/>
        </p:nvPicPr>
        <p:blipFill>
          <a:blip r:embed="rId8"/>
          <a:stretch>
            <a:fillRect/>
          </a:stretch>
        </p:blipFill>
        <p:spPr>
          <a:xfrm>
            <a:off x="8841305" y="807048"/>
            <a:ext cx="1286367" cy="1298561"/>
          </a:xfrm>
          <a:prstGeom prst="rect">
            <a:avLst/>
          </a:prstGeom>
        </p:spPr>
      </p:pic>
    </p:spTree>
    <p:extLst>
      <p:ext uri="{BB962C8B-B14F-4D97-AF65-F5344CB8AC3E}">
        <p14:creationId xmlns:p14="http://schemas.microsoft.com/office/powerpoint/2010/main" val="224814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76411-726A-FFB2-5978-21F59E33D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AA73FD-F536-C8E0-A2AD-647212A3B6E5}"/>
              </a:ext>
            </a:extLst>
          </p:cNvPr>
          <p:cNvSpPr>
            <a:spLocks noGrp="1"/>
          </p:cNvSpPr>
          <p:nvPr>
            <p:ph type="title"/>
          </p:nvPr>
        </p:nvSpPr>
        <p:spPr/>
        <p:txBody>
          <a:bodyPr>
            <a:normAutofit/>
          </a:bodyPr>
          <a:lstStyle/>
          <a:p>
            <a:r>
              <a:rPr lang="en-GB" sz="4000" b="1" dirty="0"/>
              <a:t>Benefits of digital access</a:t>
            </a:r>
          </a:p>
        </p:txBody>
      </p:sp>
      <p:sp>
        <p:nvSpPr>
          <p:cNvPr id="7" name="TextBox 6">
            <a:extLst>
              <a:ext uri="{FF2B5EF4-FFF2-40B4-BE49-F238E27FC236}">
                <a16:creationId xmlns:a16="http://schemas.microsoft.com/office/drawing/2014/main" id="{2E02F3F0-F713-3E0F-4B56-3F75E3ACE856}"/>
              </a:ext>
            </a:extLst>
          </p:cNvPr>
          <p:cNvSpPr txBox="1"/>
          <p:nvPr/>
        </p:nvSpPr>
        <p:spPr>
          <a:xfrm>
            <a:off x="2654423" y="3429000"/>
            <a:ext cx="34415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1C345E"/>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7ADA936C-F365-EB24-E484-F1FC66E5623D}"/>
              </a:ext>
            </a:extLst>
          </p:cNvPr>
          <p:cNvSpPr/>
          <p:nvPr/>
        </p:nvSpPr>
        <p:spPr>
          <a:xfrm>
            <a:off x="0" y="1166102"/>
            <a:ext cx="12191999" cy="52644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Heart 2">
            <a:extLst>
              <a:ext uri="{FF2B5EF4-FFF2-40B4-BE49-F238E27FC236}">
                <a16:creationId xmlns:a16="http://schemas.microsoft.com/office/drawing/2014/main" id="{3705016A-B496-95E6-89A9-42153E7E1599}"/>
              </a:ext>
            </a:extLst>
          </p:cNvPr>
          <p:cNvSpPr/>
          <p:nvPr/>
        </p:nvSpPr>
        <p:spPr>
          <a:xfrm flipH="1">
            <a:off x="1105254" y="1468453"/>
            <a:ext cx="2721690" cy="2575036"/>
          </a:xfrm>
          <a:prstGeom prst="heart">
            <a:avLst/>
          </a:prstGeom>
          <a:solidFill>
            <a:srgbClr val="92D050"/>
          </a:solidFill>
          <a:ln w="12700" cap="flat" cmpd="sng" algn="ctr">
            <a:solidFill>
              <a:srgbClr val="FFC000">
                <a:shade val="15000"/>
              </a:srgbClr>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FFFFFF"/>
                </a:solidFill>
                <a:effectLst/>
                <a:uLnTx/>
                <a:uFillTx/>
                <a:latin typeface="Arial" panose="020B0604020202020204"/>
                <a:ea typeface="+mn-ea"/>
                <a:cs typeface="+mn-cs"/>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1C345E"/>
                </a:solidFill>
                <a:effectLst/>
                <a:uLnTx/>
                <a:uFillTx/>
                <a:latin typeface="Arial" panose="020B0604020202020204"/>
                <a:ea typeface="+mn-ea"/>
                <a:cs typeface="+mn-cs"/>
              </a:rPr>
              <a:t>Reduces costs</a:t>
            </a:r>
            <a:r>
              <a:rPr kumimoji="0" lang="en-GB" sz="900" b="1" i="0" u="none" strike="noStrike" kern="0" cap="none" spc="0" normalizeH="0" baseline="0" noProof="0" dirty="0">
                <a:ln>
                  <a:noFill/>
                </a:ln>
                <a:solidFill>
                  <a:srgbClr val="1C345E"/>
                </a:solidFill>
                <a:effectLst/>
                <a:uLnTx/>
                <a:uFillTx/>
                <a:latin typeface="Arial" panose="020B0604020202020204"/>
                <a:ea typeface="+mn-ea"/>
                <a:cs typeface="+mn-cs"/>
              </a:rPr>
              <a:t> </a:t>
            </a:r>
            <a:endParaRPr kumimoji="0" lang="en-GB" sz="900" b="0" i="0" u="none" strike="noStrike" kern="0" cap="none" spc="0" normalizeH="0" baseline="0" noProof="0" dirty="0">
              <a:ln>
                <a:noFill/>
              </a:ln>
              <a:solidFill>
                <a:srgbClr val="1C345E"/>
              </a:solidFill>
              <a:effectLst/>
              <a:uLnTx/>
              <a:uFillTx/>
              <a:latin typeface="Arial" panose="020B0604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a:ln>
                  <a:noFill/>
                </a:ln>
                <a:solidFill>
                  <a:srgbClr val="1C345E"/>
                </a:solidFill>
                <a:effectLst/>
                <a:uLnTx/>
                <a:uFillTx/>
                <a:latin typeface="Arial" panose="020B0604020202020204"/>
                <a:ea typeface="+mn-ea"/>
                <a:cs typeface="+mn-cs"/>
              </a:rPr>
              <a:t>Repeat prescriptions have saved approximately 2.9 million hours of GP practice time, saving around £27.7 million.*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900" b="0" i="0" u="none" strike="noStrike" kern="0" cap="none" spc="0" normalizeH="0" baseline="0" noProof="0" dirty="0">
              <a:ln>
                <a:noFill/>
              </a:ln>
              <a:solidFill>
                <a:srgbClr val="1C345E"/>
              </a:solidFill>
              <a:effectLst/>
              <a:uLnTx/>
              <a:uFillTx/>
              <a:latin typeface="Arial" panose="020B0604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a:ln>
                  <a:noFill/>
                </a:ln>
                <a:solidFill>
                  <a:srgbClr val="1C345E"/>
                </a:solidFill>
                <a:effectLst/>
                <a:uLnTx/>
                <a:uFillTx/>
                <a:latin typeface="Arial" panose="020B0604020202020204"/>
                <a:ea typeface="+mn-ea"/>
                <a:cs typeface="+mn-cs"/>
              </a:rPr>
              <a:t>* Sourced from the NHS APP Team</a:t>
            </a:r>
            <a:endParaRPr kumimoji="0" lang="en-GB" sz="1800" b="0" i="0" u="none" strike="noStrike" kern="0" cap="none" spc="0" normalizeH="0" baseline="0" noProof="0" dirty="0">
              <a:ln>
                <a:noFill/>
              </a:ln>
              <a:solidFill>
                <a:srgbClr val="1C345E"/>
              </a:solidFill>
              <a:effectLst/>
              <a:uLnTx/>
              <a:uFillTx/>
              <a:latin typeface="Arial" panose="020B0604020202020204"/>
              <a:ea typeface="+mn-ea"/>
              <a:cs typeface="+mn-cs"/>
            </a:endParaRPr>
          </a:p>
        </p:txBody>
      </p:sp>
      <p:sp>
        <p:nvSpPr>
          <p:cNvPr id="4" name="Cloud 3">
            <a:extLst>
              <a:ext uri="{FF2B5EF4-FFF2-40B4-BE49-F238E27FC236}">
                <a16:creationId xmlns:a16="http://schemas.microsoft.com/office/drawing/2014/main" id="{52D03DBC-BE3B-6957-1A4B-AFFD2E39B64A}"/>
              </a:ext>
            </a:extLst>
          </p:cNvPr>
          <p:cNvSpPr/>
          <p:nvPr/>
        </p:nvSpPr>
        <p:spPr>
          <a:xfrm>
            <a:off x="1773648" y="4842433"/>
            <a:ext cx="2482948" cy="1251588"/>
          </a:xfrm>
          <a:prstGeom prst="cloud">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1C345E"/>
                </a:solidFill>
                <a:effectLst/>
                <a:uLnTx/>
                <a:uFillTx/>
                <a:latin typeface="Arial" panose="020B0604020202020204"/>
                <a:ea typeface="+mn-ea"/>
                <a:cs typeface="+mn-cs"/>
              </a:rPr>
              <a:t>Convenience</a:t>
            </a:r>
          </a:p>
        </p:txBody>
      </p:sp>
      <p:sp>
        <p:nvSpPr>
          <p:cNvPr id="5" name="Oval 4">
            <a:extLst>
              <a:ext uri="{FF2B5EF4-FFF2-40B4-BE49-F238E27FC236}">
                <a16:creationId xmlns:a16="http://schemas.microsoft.com/office/drawing/2014/main" id="{588EE539-A4EA-0EDB-B61B-E0FE48B06D45}"/>
              </a:ext>
            </a:extLst>
          </p:cNvPr>
          <p:cNvSpPr/>
          <p:nvPr/>
        </p:nvSpPr>
        <p:spPr>
          <a:xfrm>
            <a:off x="166121" y="3731351"/>
            <a:ext cx="1625866" cy="1658196"/>
          </a:xfrm>
          <a:prstGeom prst="ellipse">
            <a:avLst/>
          </a:prstGeom>
          <a:solidFill>
            <a:srgbClr val="92D050"/>
          </a:solidFill>
          <a:ln w="12700" cap="flat" cmpd="sng" algn="ctr">
            <a:solidFill>
              <a:srgbClr val="FFC000">
                <a:shade val="15000"/>
              </a:srgbClr>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1C345E"/>
                </a:solidFill>
                <a:effectLst/>
                <a:uLnTx/>
                <a:uFillTx/>
                <a:latin typeface="Arial" panose="020B0604020202020204"/>
                <a:ea typeface="+mn-ea"/>
                <a:cs typeface="+mn-cs"/>
              </a:rPr>
              <a:t>Reduces Carbon footprint</a:t>
            </a:r>
          </a:p>
        </p:txBody>
      </p:sp>
      <p:pic>
        <p:nvPicPr>
          <p:cNvPr id="8" name="Picture 7" descr="A hand holding a phone&#10;&#10;Description automatically generated">
            <a:extLst>
              <a:ext uri="{FF2B5EF4-FFF2-40B4-BE49-F238E27FC236}">
                <a16:creationId xmlns:a16="http://schemas.microsoft.com/office/drawing/2014/main" id="{7404DE24-67D5-E230-BC38-6D9D753ABDD3}"/>
              </a:ext>
            </a:extLst>
          </p:cNvPr>
          <p:cNvPicPr>
            <a:picLocks noChangeAspect="1"/>
          </p:cNvPicPr>
          <p:nvPr/>
        </p:nvPicPr>
        <p:blipFill>
          <a:blip r:embed="rId2"/>
          <a:stretch>
            <a:fillRect/>
          </a:stretch>
        </p:blipFill>
        <p:spPr>
          <a:xfrm>
            <a:off x="4998719" y="1503641"/>
            <a:ext cx="2007503" cy="3056808"/>
          </a:xfrm>
          <a:prstGeom prst="rect">
            <a:avLst/>
          </a:prstGeom>
        </p:spPr>
      </p:pic>
      <p:cxnSp>
        <p:nvCxnSpPr>
          <p:cNvPr id="9" name="Connector: Curved 8">
            <a:extLst>
              <a:ext uri="{FF2B5EF4-FFF2-40B4-BE49-F238E27FC236}">
                <a16:creationId xmlns:a16="http://schemas.microsoft.com/office/drawing/2014/main" id="{0ED8C1CF-B7CA-9B95-2C81-DF3ADDE4BD54}"/>
              </a:ext>
            </a:extLst>
          </p:cNvPr>
          <p:cNvCxnSpPr>
            <a:cxnSpLocks/>
          </p:cNvCxnSpPr>
          <p:nvPr/>
        </p:nvCxnSpPr>
        <p:spPr>
          <a:xfrm rot="16200000" flipV="1">
            <a:off x="4132032" y="2842971"/>
            <a:ext cx="470339" cy="434623"/>
          </a:xfrm>
          <a:prstGeom prst="curvedConnector3">
            <a:avLst/>
          </a:prstGeom>
          <a:noFill/>
          <a:ln w="9525" cap="flat" cmpd="sng" algn="ctr">
            <a:solidFill>
              <a:srgbClr val="FFFFFF"/>
            </a:solidFill>
            <a:prstDash val="solid"/>
            <a:tailEnd type="triangle"/>
          </a:ln>
          <a:effectLst/>
        </p:spPr>
      </p:cxnSp>
      <p:sp>
        <p:nvSpPr>
          <p:cNvPr id="10" name="Speech Bubble: Oval 9">
            <a:extLst>
              <a:ext uri="{FF2B5EF4-FFF2-40B4-BE49-F238E27FC236}">
                <a16:creationId xmlns:a16="http://schemas.microsoft.com/office/drawing/2014/main" id="{BD9B7F5E-9079-3921-E8C3-9DFCF6B3A26A}"/>
              </a:ext>
            </a:extLst>
          </p:cNvPr>
          <p:cNvSpPr/>
          <p:nvPr/>
        </p:nvSpPr>
        <p:spPr>
          <a:xfrm>
            <a:off x="8202687" y="1324854"/>
            <a:ext cx="2766942" cy="1396117"/>
          </a:xfrm>
          <a:prstGeom prst="wedgeEllipseCallout">
            <a:avLst/>
          </a:prstGeom>
          <a:solidFill>
            <a:srgbClr val="92D050"/>
          </a:solidFill>
          <a:ln w="12700" cap="flat" cmpd="sng" algn="ctr">
            <a:solidFill>
              <a:srgbClr val="FFC000">
                <a:shade val="15000"/>
              </a:srgbClr>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1C345E"/>
                </a:solidFill>
                <a:effectLst/>
                <a:uLnTx/>
                <a:uFillTx/>
                <a:latin typeface="Arial" panose="020B0604020202020204"/>
                <a:ea typeface="+mn-ea"/>
                <a:cs typeface="+mn-cs"/>
              </a:rPr>
              <a:t>Improves communication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1C345E"/>
                </a:solidFill>
                <a:effectLst/>
                <a:uLnTx/>
                <a:uFillTx/>
                <a:latin typeface="Arial" panose="020B0604020202020204"/>
                <a:ea typeface="+mn-ea"/>
                <a:cs typeface="+mn-cs"/>
              </a:rPr>
              <a:t>with patients</a:t>
            </a:r>
          </a:p>
        </p:txBody>
      </p:sp>
      <p:sp>
        <p:nvSpPr>
          <p:cNvPr id="11" name="Star: 6 Points 10">
            <a:extLst>
              <a:ext uri="{FF2B5EF4-FFF2-40B4-BE49-F238E27FC236}">
                <a16:creationId xmlns:a16="http://schemas.microsoft.com/office/drawing/2014/main" id="{BAA2E129-7A5E-FC8A-7937-96F89DF5BBE1}"/>
              </a:ext>
            </a:extLst>
          </p:cNvPr>
          <p:cNvSpPr/>
          <p:nvPr/>
        </p:nvSpPr>
        <p:spPr>
          <a:xfrm>
            <a:off x="7832532" y="4219336"/>
            <a:ext cx="2105662" cy="2088994"/>
          </a:xfrm>
          <a:prstGeom prst="star6">
            <a:avLst/>
          </a:prstGeom>
          <a:solidFill>
            <a:srgbClr val="92D050"/>
          </a:solidFill>
          <a:ln w="12700" cap="flat" cmpd="sng" algn="ctr">
            <a:solidFill>
              <a:srgbClr val="FFC000">
                <a:shade val="15000"/>
              </a:srgbClr>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rgbClr val="1C345E"/>
                </a:solidFill>
                <a:effectLst/>
                <a:uLnTx/>
                <a:uFillTx/>
                <a:latin typeface="Arial" panose="020B0604020202020204"/>
                <a:ea typeface="+mn-ea"/>
                <a:cs typeface="+mn-cs"/>
              </a:rPr>
              <a:t>Empowers patients</a:t>
            </a:r>
          </a:p>
        </p:txBody>
      </p:sp>
      <p:sp>
        <p:nvSpPr>
          <p:cNvPr id="12" name="Oval 11">
            <a:extLst>
              <a:ext uri="{FF2B5EF4-FFF2-40B4-BE49-F238E27FC236}">
                <a16:creationId xmlns:a16="http://schemas.microsoft.com/office/drawing/2014/main" id="{D56AC57B-C4AC-08CB-D5D0-7BABCCBA4A69}"/>
              </a:ext>
            </a:extLst>
          </p:cNvPr>
          <p:cNvSpPr/>
          <p:nvPr/>
        </p:nvSpPr>
        <p:spPr>
          <a:xfrm>
            <a:off x="9741950" y="2768037"/>
            <a:ext cx="2320778" cy="2088994"/>
          </a:xfrm>
          <a:prstGeom prst="ellipse">
            <a:avLst/>
          </a:prstGeom>
          <a:solidFill>
            <a:srgbClr val="92D050"/>
          </a:solidFill>
          <a:ln w="12700" cap="flat" cmpd="sng" algn="ctr">
            <a:solidFill>
              <a:srgbClr val="FFC000">
                <a:shade val="15000"/>
              </a:srgbClr>
            </a:solid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1C345E"/>
                </a:solidFill>
                <a:effectLst/>
                <a:uLnTx/>
                <a:uFillTx/>
                <a:latin typeface="Arial" panose="020B0604020202020204"/>
                <a:ea typeface="+mn-ea"/>
                <a:cs typeface="+mn-cs"/>
              </a:rPr>
              <a:t>Efficiency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srgbClr val="1C345E"/>
                </a:solidFill>
                <a:effectLst/>
                <a:uLnTx/>
                <a:uFillTx/>
                <a:latin typeface="Arial" panose="020B0604020202020204"/>
                <a:ea typeface="+mn-ea"/>
                <a:cs typeface="+mn-cs"/>
              </a:rPr>
              <a:t>Each month the NHS App saves 336,000 hours of administration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srgbClr val="1C345E"/>
                </a:solidFill>
                <a:effectLst/>
                <a:uLnTx/>
                <a:uFillTx/>
                <a:latin typeface="Arial" panose="020B0604020202020204"/>
                <a:ea typeface="+mn-ea"/>
                <a:cs typeface="+mn-cs"/>
              </a:rPr>
              <a:t> time across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a:ln>
                  <a:noFill/>
                </a:ln>
                <a:solidFill>
                  <a:srgbClr val="1C345E"/>
                </a:solidFill>
                <a:effectLst/>
                <a:uLnTx/>
                <a:uFillTx/>
                <a:latin typeface="Arial" panose="020B0604020202020204"/>
                <a:ea typeface="+mn-ea"/>
                <a:cs typeface="+mn-cs"/>
              </a:rPr>
              <a:t> our 6500+ practices</a:t>
            </a:r>
          </a:p>
        </p:txBody>
      </p:sp>
      <p:cxnSp>
        <p:nvCxnSpPr>
          <p:cNvPr id="13" name="Connector: Curved 12">
            <a:extLst>
              <a:ext uri="{FF2B5EF4-FFF2-40B4-BE49-F238E27FC236}">
                <a16:creationId xmlns:a16="http://schemas.microsoft.com/office/drawing/2014/main" id="{14513C28-643D-26C1-5FCC-D544ACB599DE}"/>
              </a:ext>
            </a:extLst>
          </p:cNvPr>
          <p:cNvCxnSpPr/>
          <p:nvPr/>
        </p:nvCxnSpPr>
        <p:spPr>
          <a:xfrm flipV="1">
            <a:off x="7329168" y="2514701"/>
            <a:ext cx="704193" cy="446690"/>
          </a:xfrm>
          <a:prstGeom prst="curvedConnector3">
            <a:avLst/>
          </a:prstGeom>
          <a:noFill/>
          <a:ln w="9525" cap="flat" cmpd="sng" algn="ctr">
            <a:solidFill>
              <a:srgbClr val="FFFFFF"/>
            </a:solidFill>
            <a:prstDash val="solid"/>
            <a:tailEnd type="triangle"/>
          </a:ln>
          <a:effectLst/>
        </p:spPr>
      </p:cxnSp>
      <p:cxnSp>
        <p:nvCxnSpPr>
          <p:cNvPr id="14" name="Connector: Curved 13">
            <a:extLst>
              <a:ext uri="{FF2B5EF4-FFF2-40B4-BE49-F238E27FC236}">
                <a16:creationId xmlns:a16="http://schemas.microsoft.com/office/drawing/2014/main" id="{D670CB14-C5D1-0346-A219-53E8E1B930A3}"/>
              </a:ext>
            </a:extLst>
          </p:cNvPr>
          <p:cNvCxnSpPr/>
          <p:nvPr/>
        </p:nvCxnSpPr>
        <p:spPr>
          <a:xfrm flipV="1">
            <a:off x="7163095" y="3517432"/>
            <a:ext cx="2449585" cy="427837"/>
          </a:xfrm>
          <a:prstGeom prst="curvedConnector3">
            <a:avLst/>
          </a:prstGeom>
          <a:noFill/>
          <a:ln w="9525" cap="flat" cmpd="sng" algn="ctr">
            <a:solidFill>
              <a:srgbClr val="FFFFFF"/>
            </a:solidFill>
            <a:prstDash val="solid"/>
            <a:tailEnd type="triangle"/>
          </a:ln>
          <a:effectLst/>
        </p:spPr>
      </p:cxnSp>
      <p:cxnSp>
        <p:nvCxnSpPr>
          <p:cNvPr id="15" name="Connector: Curved 14">
            <a:extLst>
              <a:ext uri="{FF2B5EF4-FFF2-40B4-BE49-F238E27FC236}">
                <a16:creationId xmlns:a16="http://schemas.microsoft.com/office/drawing/2014/main" id="{FABDE30E-F3C6-08BD-63AF-58E02A363CBB}"/>
              </a:ext>
            </a:extLst>
          </p:cNvPr>
          <p:cNvCxnSpPr>
            <a:cxnSpLocks/>
          </p:cNvCxnSpPr>
          <p:nvPr/>
        </p:nvCxnSpPr>
        <p:spPr>
          <a:xfrm>
            <a:off x="7057690" y="4792717"/>
            <a:ext cx="672659" cy="105104"/>
          </a:xfrm>
          <a:prstGeom prst="curvedConnector3">
            <a:avLst/>
          </a:prstGeom>
          <a:noFill/>
          <a:ln w="9525" cap="flat" cmpd="sng" algn="ctr">
            <a:solidFill>
              <a:srgbClr val="FFFFFF"/>
            </a:solidFill>
            <a:prstDash val="solid"/>
            <a:tailEnd type="triangle"/>
          </a:ln>
          <a:effectLst/>
        </p:spPr>
      </p:cxnSp>
      <p:cxnSp>
        <p:nvCxnSpPr>
          <p:cNvPr id="16" name="Connector: Curved 15">
            <a:extLst>
              <a:ext uri="{FF2B5EF4-FFF2-40B4-BE49-F238E27FC236}">
                <a16:creationId xmlns:a16="http://schemas.microsoft.com/office/drawing/2014/main" id="{ECEC4D56-8C0C-33D7-E20B-2372BEE48496}"/>
              </a:ext>
            </a:extLst>
          </p:cNvPr>
          <p:cNvCxnSpPr/>
          <p:nvPr/>
        </p:nvCxnSpPr>
        <p:spPr>
          <a:xfrm rot="10800000" flipV="1">
            <a:off x="1997953" y="3739259"/>
            <a:ext cx="2587611" cy="610673"/>
          </a:xfrm>
          <a:prstGeom prst="curvedConnector3">
            <a:avLst/>
          </a:prstGeom>
          <a:noFill/>
          <a:ln w="9525" cap="flat" cmpd="sng" algn="ctr">
            <a:solidFill>
              <a:srgbClr val="FFFFFF"/>
            </a:solidFill>
            <a:prstDash val="solid"/>
            <a:tailEnd type="triangle"/>
          </a:ln>
          <a:effectLst/>
        </p:spPr>
      </p:cxnSp>
      <p:cxnSp>
        <p:nvCxnSpPr>
          <p:cNvPr id="17" name="Connector: Curved 16">
            <a:extLst>
              <a:ext uri="{FF2B5EF4-FFF2-40B4-BE49-F238E27FC236}">
                <a16:creationId xmlns:a16="http://schemas.microsoft.com/office/drawing/2014/main" id="{1C0DA9C2-F635-2BA7-B77B-8D554CFE0516}"/>
              </a:ext>
            </a:extLst>
          </p:cNvPr>
          <p:cNvCxnSpPr/>
          <p:nvPr/>
        </p:nvCxnSpPr>
        <p:spPr>
          <a:xfrm rot="10800000" flipV="1">
            <a:off x="4297828" y="4507291"/>
            <a:ext cx="598708" cy="265659"/>
          </a:xfrm>
          <a:prstGeom prst="curvedConnector3">
            <a:avLst/>
          </a:prstGeom>
          <a:noFill/>
          <a:ln w="9525" cap="flat" cmpd="sng" algn="ctr">
            <a:solidFill>
              <a:srgbClr val="FFFFFF"/>
            </a:solidFill>
            <a:prstDash val="solid"/>
            <a:tailEnd type="triangle"/>
          </a:ln>
          <a:effectLst/>
        </p:spPr>
      </p:cxnSp>
      <p:sp>
        <p:nvSpPr>
          <p:cNvPr id="18" name="Rectangle: Rounded Corners 17">
            <a:extLst>
              <a:ext uri="{FF2B5EF4-FFF2-40B4-BE49-F238E27FC236}">
                <a16:creationId xmlns:a16="http://schemas.microsoft.com/office/drawing/2014/main" id="{A225E3D4-6FA9-5D73-2BBB-39FEE74C7418}"/>
              </a:ext>
            </a:extLst>
          </p:cNvPr>
          <p:cNvSpPr/>
          <p:nvPr/>
        </p:nvSpPr>
        <p:spPr>
          <a:xfrm>
            <a:off x="4784914" y="5312791"/>
            <a:ext cx="2435112" cy="914400"/>
          </a:xfrm>
          <a:prstGeom prst="roundRect">
            <a:avLst/>
          </a:prstGeom>
          <a:solidFill>
            <a:srgbClr val="92D050"/>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b="1" dirty="0">
                <a:solidFill>
                  <a:schemeClr val="tx1"/>
                </a:solidFill>
              </a:rPr>
              <a:t>Integration with other services</a:t>
            </a:r>
          </a:p>
        </p:txBody>
      </p:sp>
      <p:cxnSp>
        <p:nvCxnSpPr>
          <p:cNvPr id="19" name="Connector: Curved 18">
            <a:extLst>
              <a:ext uri="{FF2B5EF4-FFF2-40B4-BE49-F238E27FC236}">
                <a16:creationId xmlns:a16="http://schemas.microsoft.com/office/drawing/2014/main" id="{F7A31D70-2A1B-BDFD-0BD6-3424872CF8E6}"/>
              </a:ext>
            </a:extLst>
          </p:cNvPr>
          <p:cNvCxnSpPr>
            <a:cxnSpLocks/>
          </p:cNvCxnSpPr>
          <p:nvPr/>
        </p:nvCxnSpPr>
        <p:spPr>
          <a:xfrm rot="16200000" flipH="1">
            <a:off x="5871572" y="4787608"/>
            <a:ext cx="425437" cy="238211"/>
          </a:xfrm>
          <a:prstGeom prst="curvedConnector3">
            <a:avLst/>
          </a:prstGeom>
          <a:noFill/>
          <a:ln w="9525" cap="flat" cmpd="sng" algn="ctr">
            <a:solidFill>
              <a:srgbClr val="FFFFFF"/>
            </a:solidFill>
            <a:prstDash val="solid"/>
            <a:tailEnd type="triangle"/>
          </a:ln>
          <a:effectLst/>
        </p:spPr>
      </p:cxnSp>
    </p:spTree>
    <p:extLst>
      <p:ext uri="{BB962C8B-B14F-4D97-AF65-F5344CB8AC3E}">
        <p14:creationId xmlns:p14="http://schemas.microsoft.com/office/powerpoint/2010/main" val="1353861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73034-6C89-EFB2-F82C-577FF4A7AF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DC5D48-3984-014E-D016-57F9574797A0}"/>
              </a:ext>
            </a:extLst>
          </p:cNvPr>
          <p:cNvSpPr>
            <a:spLocks noGrp="1"/>
          </p:cNvSpPr>
          <p:nvPr>
            <p:ph type="title"/>
          </p:nvPr>
        </p:nvSpPr>
        <p:spPr/>
        <p:txBody>
          <a:bodyPr>
            <a:normAutofit fontScale="90000"/>
          </a:bodyPr>
          <a:lstStyle/>
          <a:p>
            <a:r>
              <a:rPr lang="en-GB" sz="4000" b="1" dirty="0"/>
              <a:t>What can you do with the NHS App?</a:t>
            </a:r>
          </a:p>
        </p:txBody>
      </p:sp>
      <p:sp>
        <p:nvSpPr>
          <p:cNvPr id="7" name="TextBox 6">
            <a:extLst>
              <a:ext uri="{FF2B5EF4-FFF2-40B4-BE49-F238E27FC236}">
                <a16:creationId xmlns:a16="http://schemas.microsoft.com/office/drawing/2014/main" id="{29D35493-67B3-9D1F-8812-F9783C80148D}"/>
              </a:ext>
            </a:extLst>
          </p:cNvPr>
          <p:cNvSpPr txBox="1"/>
          <p:nvPr/>
        </p:nvSpPr>
        <p:spPr>
          <a:xfrm>
            <a:off x="2654423" y="3429000"/>
            <a:ext cx="3441578" cy="369332"/>
          </a:xfrm>
          <a:prstGeom prst="rect">
            <a:avLst/>
          </a:prstGeom>
          <a:noFill/>
        </p:spPr>
        <p:txBody>
          <a:bodyPr wrap="square" rtlCol="0">
            <a:spAutoFit/>
          </a:bodyPr>
          <a:lstStyle/>
          <a:p>
            <a:endParaRPr lang="en-GB" dirty="0"/>
          </a:p>
        </p:txBody>
      </p:sp>
      <p:sp>
        <p:nvSpPr>
          <p:cNvPr id="6" name="Rectangle 5">
            <a:extLst>
              <a:ext uri="{FF2B5EF4-FFF2-40B4-BE49-F238E27FC236}">
                <a16:creationId xmlns:a16="http://schemas.microsoft.com/office/drawing/2014/main" id="{58DCDFEB-5D20-5CF7-6BD0-A96ECB34D266}"/>
              </a:ext>
            </a:extLst>
          </p:cNvPr>
          <p:cNvSpPr/>
          <p:nvPr/>
        </p:nvSpPr>
        <p:spPr>
          <a:xfrm>
            <a:off x="1" y="1206331"/>
            <a:ext cx="12191999" cy="52644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sz="3600" dirty="0">
              <a:solidFill>
                <a:schemeClr val="accent2">
                  <a:lumMod val="75000"/>
                </a:schemeClr>
              </a:solidFill>
            </a:endParaRPr>
          </a:p>
        </p:txBody>
      </p:sp>
      <p:grpSp>
        <p:nvGrpSpPr>
          <p:cNvPr id="143" name="Group 142">
            <a:extLst>
              <a:ext uri="{FF2B5EF4-FFF2-40B4-BE49-F238E27FC236}">
                <a16:creationId xmlns:a16="http://schemas.microsoft.com/office/drawing/2014/main" id="{87EC6D30-F2CC-A9D1-50FB-2BB49EE0A4C8}"/>
              </a:ext>
            </a:extLst>
          </p:cNvPr>
          <p:cNvGrpSpPr/>
          <p:nvPr/>
        </p:nvGrpSpPr>
        <p:grpSpPr>
          <a:xfrm>
            <a:off x="519906" y="1464086"/>
            <a:ext cx="5123657" cy="4822032"/>
            <a:chOff x="1501775" y="3300413"/>
            <a:chExt cx="10247313" cy="9644063"/>
          </a:xfrm>
        </p:grpSpPr>
        <p:sp>
          <p:nvSpPr>
            <p:cNvPr id="144" name="Oval 6">
              <a:extLst>
                <a:ext uri="{FF2B5EF4-FFF2-40B4-BE49-F238E27FC236}">
                  <a16:creationId xmlns:a16="http://schemas.microsoft.com/office/drawing/2014/main" id="{1C5C8655-8C30-4DC9-A99D-2857300F6C0E}"/>
                </a:ext>
              </a:extLst>
            </p:cNvPr>
            <p:cNvSpPr>
              <a:spLocks noChangeArrowheads="1"/>
            </p:cNvSpPr>
            <p:nvPr/>
          </p:nvSpPr>
          <p:spPr bwMode="auto">
            <a:xfrm>
              <a:off x="2168525" y="4043363"/>
              <a:ext cx="8901113" cy="8901113"/>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45" name="Oval 7">
              <a:extLst>
                <a:ext uri="{FF2B5EF4-FFF2-40B4-BE49-F238E27FC236}">
                  <a16:creationId xmlns:a16="http://schemas.microsoft.com/office/drawing/2014/main" id="{BBB70741-6CBC-B417-D3BA-5F053D93F729}"/>
                </a:ext>
              </a:extLst>
            </p:cNvPr>
            <p:cNvSpPr>
              <a:spLocks noChangeArrowheads="1"/>
            </p:cNvSpPr>
            <p:nvPr/>
          </p:nvSpPr>
          <p:spPr bwMode="auto">
            <a:xfrm>
              <a:off x="2106571" y="4113521"/>
              <a:ext cx="8662987" cy="8661399"/>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46" name="Oval 8">
              <a:extLst>
                <a:ext uri="{FF2B5EF4-FFF2-40B4-BE49-F238E27FC236}">
                  <a16:creationId xmlns:a16="http://schemas.microsoft.com/office/drawing/2014/main" id="{9470A5B4-305B-5499-A882-7808C14F88AE}"/>
                </a:ext>
              </a:extLst>
            </p:cNvPr>
            <p:cNvSpPr>
              <a:spLocks noChangeArrowheads="1"/>
            </p:cNvSpPr>
            <p:nvPr/>
          </p:nvSpPr>
          <p:spPr bwMode="auto">
            <a:xfrm>
              <a:off x="3421063" y="5592763"/>
              <a:ext cx="6396038" cy="6394450"/>
            </a:xfrm>
            <a:prstGeom prst="ellipse">
              <a:avLst/>
            </a:prstGeom>
            <a:solidFill>
              <a:srgbClr val="D1EAFF">
                <a:alpha val="3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47" name="Oval 9">
              <a:extLst>
                <a:ext uri="{FF2B5EF4-FFF2-40B4-BE49-F238E27FC236}">
                  <a16:creationId xmlns:a16="http://schemas.microsoft.com/office/drawing/2014/main" id="{6D12468A-CEFC-542D-F6BF-FF3557145292}"/>
                </a:ext>
              </a:extLst>
            </p:cNvPr>
            <p:cNvSpPr>
              <a:spLocks noChangeArrowheads="1"/>
            </p:cNvSpPr>
            <p:nvPr/>
          </p:nvSpPr>
          <p:spPr bwMode="auto">
            <a:xfrm>
              <a:off x="4570413" y="6740525"/>
              <a:ext cx="4097338" cy="4098925"/>
            </a:xfrm>
            <a:prstGeom prst="ellipse">
              <a:avLst/>
            </a:prstGeom>
            <a:solidFill>
              <a:srgbClr val="D1EAFF">
                <a:alpha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48" name="Oval 10">
              <a:extLst>
                <a:ext uri="{FF2B5EF4-FFF2-40B4-BE49-F238E27FC236}">
                  <a16:creationId xmlns:a16="http://schemas.microsoft.com/office/drawing/2014/main" id="{26B15919-620E-8204-0590-304DD5845EF5}"/>
                </a:ext>
              </a:extLst>
            </p:cNvPr>
            <p:cNvSpPr>
              <a:spLocks noChangeArrowheads="1"/>
            </p:cNvSpPr>
            <p:nvPr/>
          </p:nvSpPr>
          <p:spPr bwMode="auto">
            <a:xfrm>
              <a:off x="7388225" y="3300413"/>
              <a:ext cx="1822450"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49" name="Oval 11">
              <a:extLst>
                <a:ext uri="{FF2B5EF4-FFF2-40B4-BE49-F238E27FC236}">
                  <a16:creationId xmlns:a16="http://schemas.microsoft.com/office/drawing/2014/main" id="{4C1AC030-2A76-E333-706B-47E884BC75B0}"/>
                </a:ext>
              </a:extLst>
            </p:cNvPr>
            <p:cNvSpPr>
              <a:spLocks noChangeArrowheads="1"/>
            </p:cNvSpPr>
            <p:nvPr/>
          </p:nvSpPr>
          <p:spPr bwMode="auto">
            <a:xfrm>
              <a:off x="9926638" y="5707063"/>
              <a:ext cx="1822450"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0" name="Oval 12">
              <a:extLst>
                <a:ext uri="{FF2B5EF4-FFF2-40B4-BE49-F238E27FC236}">
                  <a16:creationId xmlns:a16="http://schemas.microsoft.com/office/drawing/2014/main" id="{60647F88-E296-1294-766F-5CEA454E2C6C}"/>
                </a:ext>
              </a:extLst>
            </p:cNvPr>
            <p:cNvSpPr>
              <a:spLocks noChangeArrowheads="1"/>
            </p:cNvSpPr>
            <p:nvPr/>
          </p:nvSpPr>
          <p:spPr bwMode="auto">
            <a:xfrm>
              <a:off x="9691688" y="9840913"/>
              <a:ext cx="1822450"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1" name="Oval 13">
              <a:extLst>
                <a:ext uri="{FF2B5EF4-FFF2-40B4-BE49-F238E27FC236}">
                  <a16:creationId xmlns:a16="http://schemas.microsoft.com/office/drawing/2014/main" id="{56706A6C-1D58-8CB0-9FB8-8F4EE145D5EE}"/>
                </a:ext>
              </a:extLst>
            </p:cNvPr>
            <p:cNvSpPr>
              <a:spLocks noChangeArrowheads="1"/>
            </p:cNvSpPr>
            <p:nvPr/>
          </p:nvSpPr>
          <p:spPr bwMode="auto">
            <a:xfrm>
              <a:off x="1736725" y="9840913"/>
              <a:ext cx="1822450"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2" name="Oval 14">
              <a:extLst>
                <a:ext uri="{FF2B5EF4-FFF2-40B4-BE49-F238E27FC236}">
                  <a16:creationId xmlns:a16="http://schemas.microsoft.com/office/drawing/2014/main" id="{543519C1-EE6F-7F5C-DD54-700A3C2EE418}"/>
                </a:ext>
              </a:extLst>
            </p:cNvPr>
            <p:cNvSpPr>
              <a:spLocks noChangeArrowheads="1"/>
            </p:cNvSpPr>
            <p:nvPr/>
          </p:nvSpPr>
          <p:spPr bwMode="auto">
            <a:xfrm>
              <a:off x="1830388" y="9737725"/>
              <a:ext cx="1824038" cy="182245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3" name="Oval 15">
              <a:extLst>
                <a:ext uri="{FF2B5EF4-FFF2-40B4-BE49-F238E27FC236}">
                  <a16:creationId xmlns:a16="http://schemas.microsoft.com/office/drawing/2014/main" id="{E72FADDC-0CAC-73E8-70C1-3099E65875E5}"/>
                </a:ext>
              </a:extLst>
            </p:cNvPr>
            <p:cNvSpPr>
              <a:spLocks noChangeArrowheads="1"/>
            </p:cNvSpPr>
            <p:nvPr/>
          </p:nvSpPr>
          <p:spPr bwMode="auto">
            <a:xfrm>
              <a:off x="7459486" y="3433765"/>
              <a:ext cx="1594246" cy="167640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4" name="Oval 16">
              <a:extLst>
                <a:ext uri="{FF2B5EF4-FFF2-40B4-BE49-F238E27FC236}">
                  <a16:creationId xmlns:a16="http://schemas.microsoft.com/office/drawing/2014/main" id="{0369FC63-B719-231E-967A-560253DAB271}"/>
                </a:ext>
              </a:extLst>
            </p:cNvPr>
            <p:cNvSpPr>
              <a:spLocks noChangeArrowheads="1"/>
            </p:cNvSpPr>
            <p:nvPr/>
          </p:nvSpPr>
          <p:spPr bwMode="auto">
            <a:xfrm>
              <a:off x="9758362" y="5707063"/>
              <a:ext cx="1822450" cy="182245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5" name="Oval 17">
              <a:extLst>
                <a:ext uri="{FF2B5EF4-FFF2-40B4-BE49-F238E27FC236}">
                  <a16:creationId xmlns:a16="http://schemas.microsoft.com/office/drawing/2014/main" id="{F4E483A7-06AA-6260-F4B0-46B3459A8DDF}"/>
                </a:ext>
              </a:extLst>
            </p:cNvPr>
            <p:cNvSpPr>
              <a:spLocks noChangeArrowheads="1"/>
            </p:cNvSpPr>
            <p:nvPr/>
          </p:nvSpPr>
          <p:spPr bwMode="auto">
            <a:xfrm>
              <a:off x="9574212" y="9859328"/>
              <a:ext cx="1822450" cy="182245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6" name="Freeform: Shape 155">
              <a:extLst>
                <a:ext uri="{FF2B5EF4-FFF2-40B4-BE49-F238E27FC236}">
                  <a16:creationId xmlns:a16="http://schemas.microsoft.com/office/drawing/2014/main" id="{4CC3F115-0216-629B-17C4-D02D69AA79FE}"/>
                </a:ext>
              </a:extLst>
            </p:cNvPr>
            <p:cNvSpPr>
              <a:spLocks/>
            </p:cNvSpPr>
            <p:nvPr/>
          </p:nvSpPr>
          <p:spPr bwMode="auto">
            <a:xfrm>
              <a:off x="2922587" y="4473575"/>
              <a:ext cx="7435850" cy="6076950"/>
            </a:xfrm>
            <a:custGeom>
              <a:avLst/>
              <a:gdLst>
                <a:gd name="connsiteX0" fmla="*/ 4873795 w 7435850"/>
                <a:gd name="connsiteY0" fmla="*/ 4816475 h 6076950"/>
                <a:gd name="connsiteX1" fmla="*/ 7435850 w 7435850"/>
                <a:gd name="connsiteY1" fmla="*/ 6048043 h 6076950"/>
                <a:gd name="connsiteX2" fmla="*/ 7422153 w 7435850"/>
                <a:gd name="connsiteY2" fmla="*/ 6076950 h 6076950"/>
                <a:gd name="connsiteX3" fmla="*/ 4859337 w 7435850"/>
                <a:gd name="connsiteY3" fmla="*/ 4845381 h 6076950"/>
                <a:gd name="connsiteX4" fmla="*/ 2563634 w 7435850"/>
                <a:gd name="connsiteY4" fmla="*/ 4816475 h 6076950"/>
                <a:gd name="connsiteX5" fmla="*/ 2578100 w 7435850"/>
                <a:gd name="connsiteY5" fmla="*/ 4845381 h 6076950"/>
                <a:gd name="connsiteX6" fmla="*/ 13705 w 7435850"/>
                <a:gd name="connsiteY6" fmla="*/ 6076950 h 6076950"/>
                <a:gd name="connsiteX7" fmla="*/ 0 w 7435850"/>
                <a:gd name="connsiteY7" fmla="*/ 6048043 h 6076950"/>
                <a:gd name="connsiteX8" fmla="*/ 7402146 w 7435850"/>
                <a:gd name="connsiteY8" fmla="*/ 2320925 h 6076950"/>
                <a:gd name="connsiteX9" fmla="*/ 7412037 w 7435850"/>
                <a:gd name="connsiteY9" fmla="*/ 2352108 h 6076950"/>
                <a:gd name="connsiteX10" fmla="*/ 4928792 w 7435850"/>
                <a:gd name="connsiteY10" fmla="*/ 3121025 h 6076950"/>
                <a:gd name="connsiteX11" fmla="*/ 4919662 w 7435850"/>
                <a:gd name="connsiteY11" fmla="*/ 3089843 h 6076950"/>
                <a:gd name="connsiteX12" fmla="*/ 33709 w 7435850"/>
                <a:gd name="connsiteY12" fmla="*/ 2320925 h 6076950"/>
                <a:gd name="connsiteX13" fmla="*/ 2517775 w 7435850"/>
                <a:gd name="connsiteY13" fmla="*/ 3089843 h 6076950"/>
                <a:gd name="connsiteX14" fmla="*/ 2508640 w 7435850"/>
                <a:gd name="connsiteY14" fmla="*/ 3121025 h 6076950"/>
                <a:gd name="connsiteX15" fmla="*/ 23812 w 7435850"/>
                <a:gd name="connsiteY15" fmla="*/ 2352108 h 6076950"/>
                <a:gd name="connsiteX16" fmla="*/ 5247059 w 7435850"/>
                <a:gd name="connsiteY16" fmla="*/ 0 h 6076950"/>
                <a:gd name="connsiteX17" fmla="*/ 5273675 w 7435850"/>
                <a:gd name="connsiteY17" fmla="*/ 17509 h 6076950"/>
                <a:gd name="connsiteX18" fmla="*/ 4086613 w 7435850"/>
                <a:gd name="connsiteY18" fmla="*/ 1841500 h 6076950"/>
                <a:gd name="connsiteX19" fmla="*/ 4059237 w 7435850"/>
                <a:gd name="connsiteY19" fmla="*/ 1823991 h 6076950"/>
                <a:gd name="connsiteX20" fmla="*/ 2188826 w 7435850"/>
                <a:gd name="connsiteY20" fmla="*/ 0 h 6076950"/>
                <a:gd name="connsiteX21" fmla="*/ 3378200 w 7435850"/>
                <a:gd name="connsiteY21" fmla="*/ 1823991 h 6076950"/>
                <a:gd name="connsiteX22" fmla="*/ 3350788 w 7435850"/>
                <a:gd name="connsiteY22" fmla="*/ 1841500 h 6076950"/>
                <a:gd name="connsiteX23" fmla="*/ 2162175 w 7435850"/>
                <a:gd name="connsiteY23" fmla="*/ 17509 h 607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435850" h="6076950">
                  <a:moveTo>
                    <a:pt x="4873795" y="4816475"/>
                  </a:moveTo>
                  <a:lnTo>
                    <a:pt x="7435850" y="6048043"/>
                  </a:lnTo>
                  <a:lnTo>
                    <a:pt x="7422153" y="6076950"/>
                  </a:lnTo>
                  <a:lnTo>
                    <a:pt x="4859337" y="4845381"/>
                  </a:lnTo>
                  <a:close/>
                  <a:moveTo>
                    <a:pt x="2563634" y="4816475"/>
                  </a:moveTo>
                  <a:lnTo>
                    <a:pt x="2578100" y="4845381"/>
                  </a:lnTo>
                  <a:lnTo>
                    <a:pt x="13705" y="6076950"/>
                  </a:lnTo>
                  <a:lnTo>
                    <a:pt x="0" y="6048043"/>
                  </a:lnTo>
                  <a:close/>
                  <a:moveTo>
                    <a:pt x="7402146" y="2320925"/>
                  </a:moveTo>
                  <a:lnTo>
                    <a:pt x="7412037" y="2352108"/>
                  </a:lnTo>
                  <a:lnTo>
                    <a:pt x="4928792" y="3121025"/>
                  </a:lnTo>
                  <a:lnTo>
                    <a:pt x="4919662" y="3089843"/>
                  </a:lnTo>
                  <a:close/>
                  <a:moveTo>
                    <a:pt x="33709" y="2320925"/>
                  </a:moveTo>
                  <a:lnTo>
                    <a:pt x="2517775" y="3089843"/>
                  </a:lnTo>
                  <a:lnTo>
                    <a:pt x="2508640" y="3121025"/>
                  </a:lnTo>
                  <a:lnTo>
                    <a:pt x="23812" y="2352108"/>
                  </a:lnTo>
                  <a:close/>
                  <a:moveTo>
                    <a:pt x="5247059" y="0"/>
                  </a:moveTo>
                  <a:lnTo>
                    <a:pt x="5273675" y="17509"/>
                  </a:lnTo>
                  <a:lnTo>
                    <a:pt x="4086613" y="1841500"/>
                  </a:lnTo>
                  <a:lnTo>
                    <a:pt x="4059237" y="1823991"/>
                  </a:lnTo>
                  <a:close/>
                  <a:moveTo>
                    <a:pt x="2188826" y="0"/>
                  </a:moveTo>
                  <a:lnTo>
                    <a:pt x="3378200" y="1823991"/>
                  </a:lnTo>
                  <a:lnTo>
                    <a:pt x="3350788" y="1841500"/>
                  </a:lnTo>
                  <a:lnTo>
                    <a:pt x="2162175" y="17509"/>
                  </a:lnTo>
                  <a:close/>
                </a:path>
              </a:pathLst>
            </a:cu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7" name="Freeform 24">
              <a:extLst>
                <a:ext uri="{FF2B5EF4-FFF2-40B4-BE49-F238E27FC236}">
                  <a16:creationId xmlns:a16="http://schemas.microsoft.com/office/drawing/2014/main" id="{CD0E3B5C-87F2-0DC8-8C22-9D17A480EC42}"/>
                </a:ext>
              </a:extLst>
            </p:cNvPr>
            <p:cNvSpPr>
              <a:spLocks/>
            </p:cNvSpPr>
            <p:nvPr/>
          </p:nvSpPr>
          <p:spPr bwMode="auto">
            <a:xfrm>
              <a:off x="7798736" y="3686175"/>
              <a:ext cx="746126" cy="1185864"/>
            </a:xfrm>
            <a:custGeom>
              <a:avLst/>
              <a:gdLst>
                <a:gd name="T0" fmla="*/ 874 w 979"/>
                <a:gd name="T1" fmla="*/ 1083 h 1559"/>
                <a:gd name="T2" fmla="*/ 813 w 979"/>
                <a:gd name="T3" fmla="*/ 1451 h 1559"/>
                <a:gd name="T4" fmla="*/ 689 w 979"/>
                <a:gd name="T5" fmla="*/ 1505 h 1559"/>
                <a:gd name="T6" fmla="*/ 598 w 979"/>
                <a:gd name="T7" fmla="*/ 1463 h 1559"/>
                <a:gd name="T8" fmla="*/ 511 w 979"/>
                <a:gd name="T9" fmla="*/ 851 h 1559"/>
                <a:gd name="T10" fmla="*/ 933 w 979"/>
                <a:gd name="T11" fmla="*/ 376 h 1559"/>
                <a:gd name="T12" fmla="*/ 681 w 979"/>
                <a:gd name="T13" fmla="*/ 0 h 1559"/>
                <a:gd name="T14" fmla="*/ 664 w 979"/>
                <a:gd name="T15" fmla="*/ 52 h 1559"/>
                <a:gd name="T16" fmla="*/ 881 w 979"/>
                <a:gd name="T17" fmla="*/ 361 h 1559"/>
                <a:gd name="T18" fmla="*/ 487 w 979"/>
                <a:gd name="T19" fmla="*/ 799 h 1559"/>
                <a:gd name="T20" fmla="*/ 93 w 979"/>
                <a:gd name="T21" fmla="*/ 363 h 1559"/>
                <a:gd name="T22" fmla="*/ 310 w 979"/>
                <a:gd name="T23" fmla="*/ 51 h 1559"/>
                <a:gd name="T24" fmla="*/ 294 w 979"/>
                <a:gd name="T25" fmla="*/ 0 h 1559"/>
                <a:gd name="T26" fmla="*/ 40 w 979"/>
                <a:gd name="T27" fmla="*/ 375 h 1559"/>
                <a:gd name="T28" fmla="*/ 457 w 979"/>
                <a:gd name="T29" fmla="*/ 850 h 1559"/>
                <a:gd name="T30" fmla="*/ 558 w 979"/>
                <a:gd name="T31" fmla="*/ 1499 h 1559"/>
                <a:gd name="T32" fmla="*/ 689 w 979"/>
                <a:gd name="T33" fmla="*/ 1559 h 1559"/>
                <a:gd name="T34" fmla="*/ 854 w 979"/>
                <a:gd name="T35" fmla="*/ 1486 h 1559"/>
                <a:gd name="T36" fmla="*/ 927 w 979"/>
                <a:gd name="T37" fmla="*/ 1075 h 1559"/>
                <a:gd name="T38" fmla="*/ 874 w 979"/>
                <a:gd name="T39" fmla="*/ 1083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79" h="1559">
                  <a:moveTo>
                    <a:pt x="874" y="1083"/>
                  </a:moveTo>
                  <a:cubicBezTo>
                    <a:pt x="874" y="1086"/>
                    <a:pt x="911" y="1338"/>
                    <a:pt x="813" y="1451"/>
                  </a:cubicBezTo>
                  <a:cubicBezTo>
                    <a:pt x="782" y="1487"/>
                    <a:pt x="741" y="1505"/>
                    <a:pt x="689" y="1505"/>
                  </a:cubicBezTo>
                  <a:cubicBezTo>
                    <a:pt x="653" y="1505"/>
                    <a:pt x="623" y="1491"/>
                    <a:pt x="598" y="1463"/>
                  </a:cubicBezTo>
                  <a:cubicBezTo>
                    <a:pt x="479" y="1330"/>
                    <a:pt x="503" y="947"/>
                    <a:pt x="511" y="851"/>
                  </a:cubicBezTo>
                  <a:cubicBezTo>
                    <a:pt x="682" y="824"/>
                    <a:pt x="889" y="528"/>
                    <a:pt x="933" y="376"/>
                  </a:cubicBezTo>
                  <a:cubicBezTo>
                    <a:pt x="979" y="217"/>
                    <a:pt x="875" y="62"/>
                    <a:pt x="681" y="0"/>
                  </a:cubicBezTo>
                  <a:lnTo>
                    <a:pt x="664" y="52"/>
                  </a:lnTo>
                  <a:cubicBezTo>
                    <a:pt x="832" y="105"/>
                    <a:pt x="919" y="229"/>
                    <a:pt x="881" y="361"/>
                  </a:cubicBezTo>
                  <a:cubicBezTo>
                    <a:pt x="834" y="522"/>
                    <a:pt x="622" y="799"/>
                    <a:pt x="487" y="799"/>
                  </a:cubicBezTo>
                  <a:cubicBezTo>
                    <a:pt x="346" y="799"/>
                    <a:pt x="129" y="515"/>
                    <a:pt x="93" y="363"/>
                  </a:cubicBezTo>
                  <a:cubicBezTo>
                    <a:pt x="59" y="221"/>
                    <a:pt x="140" y="105"/>
                    <a:pt x="310" y="51"/>
                  </a:cubicBezTo>
                  <a:lnTo>
                    <a:pt x="294" y="0"/>
                  </a:lnTo>
                  <a:cubicBezTo>
                    <a:pt x="97" y="62"/>
                    <a:pt x="0" y="205"/>
                    <a:pt x="40" y="375"/>
                  </a:cubicBezTo>
                  <a:cubicBezTo>
                    <a:pt x="76" y="524"/>
                    <a:pt x="284" y="819"/>
                    <a:pt x="457" y="850"/>
                  </a:cubicBezTo>
                  <a:cubicBezTo>
                    <a:pt x="448" y="958"/>
                    <a:pt x="425" y="1350"/>
                    <a:pt x="558" y="1499"/>
                  </a:cubicBezTo>
                  <a:cubicBezTo>
                    <a:pt x="593" y="1538"/>
                    <a:pt x="638" y="1559"/>
                    <a:pt x="689" y="1559"/>
                  </a:cubicBezTo>
                  <a:cubicBezTo>
                    <a:pt x="757" y="1559"/>
                    <a:pt x="813" y="1534"/>
                    <a:pt x="854" y="1486"/>
                  </a:cubicBezTo>
                  <a:cubicBezTo>
                    <a:pt x="967" y="1354"/>
                    <a:pt x="929" y="1087"/>
                    <a:pt x="927" y="1075"/>
                  </a:cubicBezTo>
                  <a:lnTo>
                    <a:pt x="874" y="1083"/>
                  </a:lnTo>
                  <a:close/>
                </a:path>
              </a:pathLst>
            </a:custGeom>
            <a:solidFill>
              <a:srgbClr val="00B0F0"/>
            </a:solidFill>
            <a:ln w="9525">
              <a:solidFill>
                <a:srgbClr val="099BDD">
                  <a:lumMod val="75000"/>
                </a:srgbClr>
              </a:solidFill>
              <a:round/>
              <a:headEnd/>
              <a:tailEnd/>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8" name="Freeform: Shape 157">
              <a:extLst>
                <a:ext uri="{FF2B5EF4-FFF2-40B4-BE49-F238E27FC236}">
                  <a16:creationId xmlns:a16="http://schemas.microsoft.com/office/drawing/2014/main" id="{6F57E899-7C4A-E578-C2F9-1088940F554D}"/>
                </a:ext>
              </a:extLst>
            </p:cNvPr>
            <p:cNvSpPr>
              <a:spLocks noChangeArrowheads="1"/>
            </p:cNvSpPr>
            <p:nvPr/>
          </p:nvSpPr>
          <p:spPr bwMode="auto">
            <a:xfrm flipV="1">
              <a:off x="7904160" y="3641725"/>
              <a:ext cx="534350" cy="100014"/>
            </a:xfrm>
            <a:custGeom>
              <a:avLst/>
              <a:gdLst>
                <a:gd name="connsiteX0" fmla="*/ 55563 w 382588"/>
                <a:gd name="connsiteY0" fmla="*/ 3175 h 115889"/>
                <a:gd name="connsiteX1" fmla="*/ 111126 w 382588"/>
                <a:gd name="connsiteY1" fmla="*/ 59532 h 115889"/>
                <a:gd name="connsiteX2" fmla="*/ 55563 w 382588"/>
                <a:gd name="connsiteY2" fmla="*/ 115889 h 115889"/>
                <a:gd name="connsiteX3" fmla="*/ 0 w 382588"/>
                <a:gd name="connsiteY3" fmla="*/ 59532 h 115889"/>
                <a:gd name="connsiteX4" fmla="*/ 55563 w 382588"/>
                <a:gd name="connsiteY4" fmla="*/ 3175 h 115889"/>
                <a:gd name="connsiteX5" fmla="*/ 327025 w 382588"/>
                <a:gd name="connsiteY5" fmla="*/ 0 h 115889"/>
                <a:gd name="connsiteX6" fmla="*/ 382588 w 382588"/>
                <a:gd name="connsiteY6" fmla="*/ 55563 h 115889"/>
                <a:gd name="connsiteX7" fmla="*/ 327025 w 382588"/>
                <a:gd name="connsiteY7" fmla="*/ 111126 h 115889"/>
                <a:gd name="connsiteX8" fmla="*/ 271462 w 382588"/>
                <a:gd name="connsiteY8" fmla="*/ 55563 h 115889"/>
                <a:gd name="connsiteX9" fmla="*/ 327025 w 382588"/>
                <a:gd name="connsiteY9" fmla="*/ 0 h 11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2588" h="115889">
                  <a:moveTo>
                    <a:pt x="55563" y="3175"/>
                  </a:moveTo>
                  <a:cubicBezTo>
                    <a:pt x="86250" y="3175"/>
                    <a:pt x="111126" y="28407"/>
                    <a:pt x="111126" y="59532"/>
                  </a:cubicBezTo>
                  <a:cubicBezTo>
                    <a:pt x="111126" y="90657"/>
                    <a:pt x="86250" y="115889"/>
                    <a:pt x="55563" y="115889"/>
                  </a:cubicBezTo>
                  <a:cubicBezTo>
                    <a:pt x="24876" y="115889"/>
                    <a:pt x="0" y="90657"/>
                    <a:pt x="0" y="59532"/>
                  </a:cubicBezTo>
                  <a:cubicBezTo>
                    <a:pt x="0" y="28407"/>
                    <a:pt x="24876" y="3175"/>
                    <a:pt x="55563" y="3175"/>
                  </a:cubicBezTo>
                  <a:close/>
                  <a:moveTo>
                    <a:pt x="327025" y="0"/>
                  </a:moveTo>
                  <a:cubicBezTo>
                    <a:pt x="357712" y="0"/>
                    <a:pt x="382588" y="24876"/>
                    <a:pt x="382588" y="55563"/>
                  </a:cubicBezTo>
                  <a:cubicBezTo>
                    <a:pt x="382588" y="86250"/>
                    <a:pt x="357712" y="111126"/>
                    <a:pt x="327025" y="111126"/>
                  </a:cubicBezTo>
                  <a:cubicBezTo>
                    <a:pt x="296338" y="111126"/>
                    <a:pt x="271462" y="86250"/>
                    <a:pt x="271462" y="55563"/>
                  </a:cubicBezTo>
                  <a:cubicBezTo>
                    <a:pt x="271462" y="24876"/>
                    <a:pt x="296338" y="0"/>
                    <a:pt x="327025" y="0"/>
                  </a:cubicBez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59" name="Oval 28">
              <a:extLst>
                <a:ext uri="{FF2B5EF4-FFF2-40B4-BE49-F238E27FC236}">
                  <a16:creationId xmlns:a16="http://schemas.microsoft.com/office/drawing/2014/main" id="{B0EE85B8-27F9-407C-6217-54A5F4A684EA}"/>
                </a:ext>
              </a:extLst>
            </p:cNvPr>
            <p:cNvSpPr>
              <a:spLocks noChangeArrowheads="1"/>
            </p:cNvSpPr>
            <p:nvPr/>
          </p:nvSpPr>
          <p:spPr bwMode="auto">
            <a:xfrm>
              <a:off x="8347074" y="4460875"/>
              <a:ext cx="91438" cy="122238"/>
            </a:xfrm>
            <a:prstGeom prst="ellipse">
              <a:avLst/>
            </a:prstGeom>
            <a:solidFill>
              <a:srgbClr val="099BDD">
                <a:lumMod val="60000"/>
                <a:lumOff val="40000"/>
                <a:alpha val="50000"/>
              </a:srgbClr>
            </a:solidFill>
            <a:ln>
              <a:solidFill>
                <a:srgbClr val="099BDD">
                  <a:lumMod val="60000"/>
                  <a:lumOff val="40000"/>
                </a:srgbClr>
              </a:solid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0" name="Rectangle 29">
              <a:extLst>
                <a:ext uri="{FF2B5EF4-FFF2-40B4-BE49-F238E27FC236}">
                  <a16:creationId xmlns:a16="http://schemas.microsoft.com/office/drawing/2014/main" id="{914467A3-970D-76C8-87A4-27D33729DF00}"/>
                </a:ext>
              </a:extLst>
            </p:cNvPr>
            <p:cNvSpPr>
              <a:spLocks noChangeArrowheads="1"/>
            </p:cNvSpPr>
            <p:nvPr/>
          </p:nvSpPr>
          <p:spPr bwMode="auto">
            <a:xfrm>
              <a:off x="10144124" y="6343651"/>
              <a:ext cx="1095376" cy="684214"/>
            </a:xfrm>
            <a:prstGeom prst="rect">
              <a:avLst/>
            </a:prstGeom>
            <a:solidFill>
              <a:srgbClr val="099BDD">
                <a:lumMod val="7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1" name="Freeform 30">
              <a:extLst>
                <a:ext uri="{FF2B5EF4-FFF2-40B4-BE49-F238E27FC236}">
                  <a16:creationId xmlns:a16="http://schemas.microsoft.com/office/drawing/2014/main" id="{D2C7C1F1-3AC7-28FD-DAAA-D6F72D0ACE7C}"/>
                </a:ext>
              </a:extLst>
            </p:cNvPr>
            <p:cNvSpPr>
              <a:spLocks/>
            </p:cNvSpPr>
            <p:nvPr/>
          </p:nvSpPr>
          <p:spPr bwMode="auto">
            <a:xfrm>
              <a:off x="10399713" y="6149975"/>
              <a:ext cx="585788" cy="192088"/>
            </a:xfrm>
            <a:custGeom>
              <a:avLst/>
              <a:gdLst>
                <a:gd name="T0" fmla="*/ 97 w 768"/>
                <a:gd name="T1" fmla="*/ 97 h 251"/>
                <a:gd name="T2" fmla="*/ 670 w 768"/>
                <a:gd name="T3" fmla="*/ 97 h 251"/>
                <a:gd name="T4" fmla="*/ 670 w 768"/>
                <a:gd name="T5" fmla="*/ 251 h 251"/>
                <a:gd name="T6" fmla="*/ 768 w 768"/>
                <a:gd name="T7" fmla="*/ 251 h 251"/>
                <a:gd name="T8" fmla="*/ 768 w 768"/>
                <a:gd name="T9" fmla="*/ 48 h 251"/>
                <a:gd name="T10" fmla="*/ 719 w 768"/>
                <a:gd name="T11" fmla="*/ 0 h 251"/>
                <a:gd name="T12" fmla="*/ 48 w 768"/>
                <a:gd name="T13" fmla="*/ 0 h 251"/>
                <a:gd name="T14" fmla="*/ 0 w 768"/>
                <a:gd name="T15" fmla="*/ 48 h 251"/>
                <a:gd name="T16" fmla="*/ 0 w 768"/>
                <a:gd name="T17" fmla="*/ 251 h 251"/>
                <a:gd name="T18" fmla="*/ 97 w 768"/>
                <a:gd name="T19" fmla="*/ 251 h 251"/>
                <a:gd name="T20" fmla="*/ 97 w 768"/>
                <a:gd name="T21" fmla="*/ 97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251">
                  <a:moveTo>
                    <a:pt x="97" y="97"/>
                  </a:moveTo>
                  <a:lnTo>
                    <a:pt x="670" y="97"/>
                  </a:lnTo>
                  <a:lnTo>
                    <a:pt x="670" y="251"/>
                  </a:lnTo>
                  <a:lnTo>
                    <a:pt x="768" y="251"/>
                  </a:lnTo>
                  <a:lnTo>
                    <a:pt x="768" y="48"/>
                  </a:lnTo>
                  <a:cubicBezTo>
                    <a:pt x="768" y="21"/>
                    <a:pt x="746" y="0"/>
                    <a:pt x="719" y="0"/>
                  </a:cubicBezTo>
                  <a:lnTo>
                    <a:pt x="48" y="0"/>
                  </a:lnTo>
                  <a:cubicBezTo>
                    <a:pt x="22" y="0"/>
                    <a:pt x="0" y="21"/>
                    <a:pt x="0" y="48"/>
                  </a:cubicBezTo>
                  <a:lnTo>
                    <a:pt x="0" y="251"/>
                  </a:lnTo>
                  <a:lnTo>
                    <a:pt x="97" y="251"/>
                  </a:lnTo>
                  <a:lnTo>
                    <a:pt x="97" y="97"/>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2" name="Oval 31">
              <a:extLst>
                <a:ext uri="{FF2B5EF4-FFF2-40B4-BE49-F238E27FC236}">
                  <a16:creationId xmlns:a16="http://schemas.microsoft.com/office/drawing/2014/main" id="{B47581C8-6264-104D-67E1-62DB4EA5BA39}"/>
                </a:ext>
              </a:extLst>
            </p:cNvPr>
            <p:cNvSpPr>
              <a:spLocks noChangeArrowheads="1"/>
            </p:cNvSpPr>
            <p:nvPr/>
          </p:nvSpPr>
          <p:spPr bwMode="auto">
            <a:xfrm>
              <a:off x="10471700" y="6439695"/>
              <a:ext cx="500064" cy="500064"/>
            </a:xfrm>
            <a:prstGeom prst="ellipse">
              <a:avLst/>
            </a:prstGeom>
            <a:solidFill>
              <a:srgbClr val="099B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3" name="Freeform 32">
              <a:extLst>
                <a:ext uri="{FF2B5EF4-FFF2-40B4-BE49-F238E27FC236}">
                  <a16:creationId xmlns:a16="http://schemas.microsoft.com/office/drawing/2014/main" id="{9FF3FA68-8292-7587-6177-F4584E3F87C3}"/>
                </a:ext>
              </a:extLst>
            </p:cNvPr>
            <p:cNvSpPr>
              <a:spLocks/>
            </p:cNvSpPr>
            <p:nvPr/>
          </p:nvSpPr>
          <p:spPr bwMode="auto">
            <a:xfrm>
              <a:off x="2201863" y="10161588"/>
              <a:ext cx="1030288" cy="1030288"/>
            </a:xfrm>
            <a:custGeom>
              <a:avLst/>
              <a:gdLst>
                <a:gd name="T0" fmla="*/ 896 w 1353"/>
                <a:gd name="T1" fmla="*/ 1254 h 1354"/>
                <a:gd name="T2" fmla="*/ 99 w 1353"/>
                <a:gd name="T3" fmla="*/ 458 h 1354"/>
                <a:gd name="T4" fmla="*/ 99 w 1353"/>
                <a:gd name="T5" fmla="*/ 99 h 1354"/>
                <a:gd name="T6" fmla="*/ 458 w 1353"/>
                <a:gd name="T7" fmla="*/ 99 h 1354"/>
                <a:gd name="T8" fmla="*/ 1254 w 1353"/>
                <a:gd name="T9" fmla="*/ 896 h 1354"/>
                <a:gd name="T10" fmla="*/ 1254 w 1353"/>
                <a:gd name="T11" fmla="*/ 1254 h 1354"/>
                <a:gd name="T12" fmla="*/ 896 w 1353"/>
                <a:gd name="T13" fmla="*/ 1254 h 1354"/>
              </a:gdLst>
              <a:ahLst/>
              <a:cxnLst>
                <a:cxn ang="0">
                  <a:pos x="T0" y="T1"/>
                </a:cxn>
                <a:cxn ang="0">
                  <a:pos x="T2" y="T3"/>
                </a:cxn>
                <a:cxn ang="0">
                  <a:pos x="T4" y="T5"/>
                </a:cxn>
                <a:cxn ang="0">
                  <a:pos x="T6" y="T7"/>
                </a:cxn>
                <a:cxn ang="0">
                  <a:pos x="T8" y="T9"/>
                </a:cxn>
                <a:cxn ang="0">
                  <a:pos x="T10" y="T11"/>
                </a:cxn>
                <a:cxn ang="0">
                  <a:pos x="T12" y="T13"/>
                </a:cxn>
              </a:cxnLst>
              <a:rect l="0" t="0" r="r" b="b"/>
              <a:pathLst>
                <a:path w="1353" h="1354">
                  <a:moveTo>
                    <a:pt x="896" y="1254"/>
                  </a:moveTo>
                  <a:lnTo>
                    <a:pt x="99" y="458"/>
                  </a:lnTo>
                  <a:cubicBezTo>
                    <a:pt x="0" y="359"/>
                    <a:pt x="0" y="199"/>
                    <a:pt x="99" y="99"/>
                  </a:cubicBezTo>
                  <a:cubicBezTo>
                    <a:pt x="198" y="0"/>
                    <a:pt x="359" y="0"/>
                    <a:pt x="458" y="99"/>
                  </a:cubicBezTo>
                  <a:lnTo>
                    <a:pt x="1254" y="896"/>
                  </a:lnTo>
                  <a:cubicBezTo>
                    <a:pt x="1353" y="995"/>
                    <a:pt x="1353" y="1155"/>
                    <a:pt x="1254" y="1254"/>
                  </a:cubicBezTo>
                  <a:cubicBezTo>
                    <a:pt x="1155" y="1354"/>
                    <a:pt x="995" y="1354"/>
                    <a:pt x="896" y="1254"/>
                  </a:cubicBezTo>
                  <a:close/>
                </a:path>
              </a:pathLst>
            </a:custGeom>
            <a:solidFill>
              <a:srgbClr val="099B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4" name="Freeform 33">
              <a:extLst>
                <a:ext uri="{FF2B5EF4-FFF2-40B4-BE49-F238E27FC236}">
                  <a16:creationId xmlns:a16="http://schemas.microsoft.com/office/drawing/2014/main" id="{25E9C9DB-A299-B5A8-D5B1-68E5DF7B679F}"/>
                </a:ext>
              </a:extLst>
            </p:cNvPr>
            <p:cNvSpPr>
              <a:spLocks/>
            </p:cNvSpPr>
            <p:nvPr/>
          </p:nvSpPr>
          <p:spPr bwMode="auto">
            <a:xfrm>
              <a:off x="2479675" y="10439400"/>
              <a:ext cx="474663" cy="474663"/>
            </a:xfrm>
            <a:custGeom>
              <a:avLst/>
              <a:gdLst>
                <a:gd name="T0" fmla="*/ 310 w 623"/>
                <a:gd name="T1" fmla="*/ 603 h 624"/>
                <a:gd name="T2" fmla="*/ 21 w 623"/>
                <a:gd name="T3" fmla="*/ 314 h 624"/>
                <a:gd name="T4" fmla="*/ 21 w 623"/>
                <a:gd name="T5" fmla="*/ 238 h 624"/>
                <a:gd name="T6" fmla="*/ 238 w 623"/>
                <a:gd name="T7" fmla="*/ 21 h 624"/>
                <a:gd name="T8" fmla="*/ 314 w 623"/>
                <a:gd name="T9" fmla="*/ 21 h 624"/>
                <a:gd name="T10" fmla="*/ 603 w 623"/>
                <a:gd name="T11" fmla="*/ 310 h 624"/>
                <a:gd name="T12" fmla="*/ 603 w 623"/>
                <a:gd name="T13" fmla="*/ 386 h 624"/>
                <a:gd name="T14" fmla="*/ 386 w 623"/>
                <a:gd name="T15" fmla="*/ 603 h 624"/>
                <a:gd name="T16" fmla="*/ 310 w 623"/>
                <a:gd name="T17" fmla="*/ 603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3" h="624">
                  <a:moveTo>
                    <a:pt x="310" y="603"/>
                  </a:moveTo>
                  <a:lnTo>
                    <a:pt x="21" y="314"/>
                  </a:lnTo>
                  <a:cubicBezTo>
                    <a:pt x="0" y="293"/>
                    <a:pt x="0" y="259"/>
                    <a:pt x="21" y="238"/>
                  </a:cubicBezTo>
                  <a:lnTo>
                    <a:pt x="238" y="21"/>
                  </a:lnTo>
                  <a:cubicBezTo>
                    <a:pt x="259" y="0"/>
                    <a:pt x="293" y="0"/>
                    <a:pt x="314" y="21"/>
                  </a:cubicBezTo>
                  <a:lnTo>
                    <a:pt x="603" y="310"/>
                  </a:lnTo>
                  <a:cubicBezTo>
                    <a:pt x="623" y="331"/>
                    <a:pt x="623" y="365"/>
                    <a:pt x="603" y="386"/>
                  </a:cubicBezTo>
                  <a:lnTo>
                    <a:pt x="386" y="603"/>
                  </a:lnTo>
                  <a:cubicBezTo>
                    <a:pt x="365" y="624"/>
                    <a:pt x="331" y="624"/>
                    <a:pt x="310" y="603"/>
                  </a:cubicBezTo>
                  <a:close/>
                </a:path>
              </a:pathLst>
            </a:custGeom>
            <a:solidFill>
              <a:srgbClr val="D1EAFF">
                <a:alpha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5" name="Freeform: Shape 164">
              <a:extLst>
                <a:ext uri="{FF2B5EF4-FFF2-40B4-BE49-F238E27FC236}">
                  <a16:creationId xmlns:a16="http://schemas.microsoft.com/office/drawing/2014/main" id="{6E312A33-CC26-BA7C-A156-3C72326F5F36}"/>
                </a:ext>
              </a:extLst>
            </p:cNvPr>
            <p:cNvSpPr>
              <a:spLocks/>
            </p:cNvSpPr>
            <p:nvPr/>
          </p:nvSpPr>
          <p:spPr bwMode="auto">
            <a:xfrm rot="16200000" flipV="1">
              <a:off x="10117888" y="10317028"/>
              <a:ext cx="849314" cy="731838"/>
            </a:xfrm>
            <a:custGeom>
              <a:avLst/>
              <a:gdLst>
                <a:gd name="connsiteX0" fmla="*/ 18244 w 849313"/>
                <a:gd name="connsiteY0" fmla="*/ 566738 h 852488"/>
                <a:gd name="connsiteX1" fmla="*/ 287338 w 849313"/>
                <a:gd name="connsiteY1" fmla="*/ 835055 h 852488"/>
                <a:gd name="connsiteX2" fmla="*/ 269854 w 849313"/>
                <a:gd name="connsiteY2" fmla="*/ 852488 h 852488"/>
                <a:gd name="connsiteX3" fmla="*/ 0 w 849313"/>
                <a:gd name="connsiteY3" fmla="*/ 584171 h 852488"/>
                <a:gd name="connsiteX4" fmla="*/ 38141 w 849313"/>
                <a:gd name="connsiteY4" fmla="*/ 501650 h 852488"/>
                <a:gd name="connsiteX5" fmla="*/ 352426 w 849313"/>
                <a:gd name="connsiteY5" fmla="*/ 815935 h 852488"/>
                <a:gd name="connsiteX6" fmla="*/ 334923 w 849313"/>
                <a:gd name="connsiteY6" fmla="*/ 833438 h 852488"/>
                <a:gd name="connsiteX7" fmla="*/ 20638 w 849313"/>
                <a:gd name="connsiteY7" fmla="*/ 519153 h 852488"/>
                <a:gd name="connsiteX8" fmla="*/ 99172 w 849313"/>
                <a:gd name="connsiteY8" fmla="*/ 479425 h 852488"/>
                <a:gd name="connsiteX9" fmla="*/ 373063 w 849313"/>
                <a:gd name="connsiteY9" fmla="*/ 754029 h 852488"/>
                <a:gd name="connsiteX10" fmla="*/ 355613 w 849313"/>
                <a:gd name="connsiteY10" fmla="*/ 771525 h 852488"/>
                <a:gd name="connsiteX11" fmla="*/ 80963 w 849313"/>
                <a:gd name="connsiteY11" fmla="*/ 496921 h 852488"/>
                <a:gd name="connsiteX12" fmla="*/ 253202 w 849313"/>
                <a:gd name="connsiteY12" fmla="*/ 325438 h 852488"/>
                <a:gd name="connsiteX13" fmla="*/ 525463 w 849313"/>
                <a:gd name="connsiteY13" fmla="*/ 596921 h 852488"/>
                <a:gd name="connsiteX14" fmla="*/ 507971 w 849313"/>
                <a:gd name="connsiteY14" fmla="*/ 614363 h 852488"/>
                <a:gd name="connsiteX15" fmla="*/ 234950 w 849313"/>
                <a:gd name="connsiteY15" fmla="*/ 342880 h 852488"/>
                <a:gd name="connsiteX16" fmla="*/ 276266 w 849313"/>
                <a:gd name="connsiteY16" fmla="*/ 263525 h 852488"/>
                <a:gd name="connsiteX17" fmla="*/ 590551 w 849313"/>
                <a:gd name="connsiteY17" fmla="*/ 577810 h 852488"/>
                <a:gd name="connsiteX18" fmla="*/ 573048 w 849313"/>
                <a:gd name="connsiteY18" fmla="*/ 595313 h 852488"/>
                <a:gd name="connsiteX19" fmla="*/ 258763 w 849313"/>
                <a:gd name="connsiteY19" fmla="*/ 281028 h 852488"/>
                <a:gd name="connsiteX20" fmla="*/ 337340 w 849313"/>
                <a:gd name="connsiteY20" fmla="*/ 241300 h 852488"/>
                <a:gd name="connsiteX21" fmla="*/ 609601 w 849313"/>
                <a:gd name="connsiteY21" fmla="*/ 514275 h 852488"/>
                <a:gd name="connsiteX22" fmla="*/ 592109 w 849313"/>
                <a:gd name="connsiteY22" fmla="*/ 531813 h 852488"/>
                <a:gd name="connsiteX23" fmla="*/ 319088 w 849313"/>
                <a:gd name="connsiteY23" fmla="*/ 258838 h 852488"/>
                <a:gd name="connsiteX24" fmla="*/ 493742 w 849313"/>
                <a:gd name="connsiteY24" fmla="*/ 84138 h 852488"/>
                <a:gd name="connsiteX25" fmla="*/ 766763 w 849313"/>
                <a:gd name="connsiteY25" fmla="*/ 356399 h 852488"/>
                <a:gd name="connsiteX26" fmla="*/ 748511 w 849313"/>
                <a:gd name="connsiteY26" fmla="*/ 374651 h 852488"/>
                <a:gd name="connsiteX27" fmla="*/ 476250 w 849313"/>
                <a:gd name="connsiteY27" fmla="*/ 101630 h 852488"/>
                <a:gd name="connsiteX28" fmla="*/ 516739 w 849313"/>
                <a:gd name="connsiteY28" fmla="*/ 23813 h 852488"/>
                <a:gd name="connsiteX29" fmla="*/ 830263 w 849313"/>
                <a:gd name="connsiteY29" fmla="*/ 337337 h 852488"/>
                <a:gd name="connsiteX30" fmla="*/ 812760 w 849313"/>
                <a:gd name="connsiteY30" fmla="*/ 355601 h 852488"/>
                <a:gd name="connsiteX31" fmla="*/ 498475 w 849313"/>
                <a:gd name="connsiteY31" fmla="*/ 41316 h 852488"/>
                <a:gd name="connsiteX32" fmla="*/ 577830 w 849313"/>
                <a:gd name="connsiteY32" fmla="*/ 0 h 852488"/>
                <a:gd name="connsiteX33" fmla="*/ 849313 w 849313"/>
                <a:gd name="connsiteY33" fmla="*/ 273021 h 852488"/>
                <a:gd name="connsiteX34" fmla="*/ 831871 w 849313"/>
                <a:gd name="connsiteY34" fmla="*/ 290513 h 852488"/>
                <a:gd name="connsiteX35" fmla="*/ 560388 w 849313"/>
                <a:gd name="connsiteY35" fmla="*/ 17492 h 85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49313" h="852488">
                  <a:moveTo>
                    <a:pt x="18244" y="566738"/>
                  </a:moveTo>
                  <a:lnTo>
                    <a:pt x="287338" y="835055"/>
                  </a:lnTo>
                  <a:lnTo>
                    <a:pt x="269854" y="852488"/>
                  </a:lnTo>
                  <a:lnTo>
                    <a:pt x="0" y="584171"/>
                  </a:lnTo>
                  <a:close/>
                  <a:moveTo>
                    <a:pt x="38141" y="501650"/>
                  </a:moveTo>
                  <a:lnTo>
                    <a:pt x="352426" y="815935"/>
                  </a:lnTo>
                  <a:lnTo>
                    <a:pt x="334923" y="833438"/>
                  </a:lnTo>
                  <a:lnTo>
                    <a:pt x="20638" y="519153"/>
                  </a:lnTo>
                  <a:close/>
                  <a:moveTo>
                    <a:pt x="99172" y="479425"/>
                  </a:moveTo>
                  <a:lnTo>
                    <a:pt x="373063" y="754029"/>
                  </a:lnTo>
                  <a:lnTo>
                    <a:pt x="355613" y="771525"/>
                  </a:lnTo>
                  <a:lnTo>
                    <a:pt x="80963" y="496921"/>
                  </a:lnTo>
                  <a:close/>
                  <a:moveTo>
                    <a:pt x="253202" y="325438"/>
                  </a:moveTo>
                  <a:lnTo>
                    <a:pt x="525463" y="596921"/>
                  </a:lnTo>
                  <a:lnTo>
                    <a:pt x="507971" y="614363"/>
                  </a:lnTo>
                  <a:lnTo>
                    <a:pt x="234950" y="342880"/>
                  </a:lnTo>
                  <a:close/>
                  <a:moveTo>
                    <a:pt x="276266" y="263525"/>
                  </a:moveTo>
                  <a:lnTo>
                    <a:pt x="590551" y="577810"/>
                  </a:lnTo>
                  <a:lnTo>
                    <a:pt x="573048" y="595313"/>
                  </a:lnTo>
                  <a:lnTo>
                    <a:pt x="258763" y="281028"/>
                  </a:lnTo>
                  <a:close/>
                  <a:moveTo>
                    <a:pt x="337340" y="241300"/>
                  </a:moveTo>
                  <a:lnTo>
                    <a:pt x="609601" y="514275"/>
                  </a:lnTo>
                  <a:lnTo>
                    <a:pt x="592109" y="531813"/>
                  </a:lnTo>
                  <a:lnTo>
                    <a:pt x="319088" y="258838"/>
                  </a:lnTo>
                  <a:close/>
                  <a:moveTo>
                    <a:pt x="493742" y="84138"/>
                  </a:moveTo>
                  <a:lnTo>
                    <a:pt x="766763" y="356399"/>
                  </a:lnTo>
                  <a:lnTo>
                    <a:pt x="748511" y="374651"/>
                  </a:lnTo>
                  <a:lnTo>
                    <a:pt x="476250" y="101630"/>
                  </a:lnTo>
                  <a:close/>
                  <a:moveTo>
                    <a:pt x="516739" y="23813"/>
                  </a:moveTo>
                  <a:lnTo>
                    <a:pt x="830263" y="337337"/>
                  </a:lnTo>
                  <a:lnTo>
                    <a:pt x="812760" y="355601"/>
                  </a:lnTo>
                  <a:lnTo>
                    <a:pt x="498475" y="41316"/>
                  </a:lnTo>
                  <a:close/>
                  <a:moveTo>
                    <a:pt x="577830" y="0"/>
                  </a:moveTo>
                  <a:lnTo>
                    <a:pt x="849313" y="273021"/>
                  </a:lnTo>
                  <a:lnTo>
                    <a:pt x="831871" y="290513"/>
                  </a:lnTo>
                  <a:lnTo>
                    <a:pt x="560388" y="17492"/>
                  </a:lnTo>
                  <a:close/>
                </a:path>
              </a:pathLst>
            </a:custGeom>
            <a:solidFill>
              <a:srgbClr val="099BDD">
                <a:lumMod val="60000"/>
                <a:lumOff val="4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6" name="Oval 43">
              <a:extLst>
                <a:ext uri="{FF2B5EF4-FFF2-40B4-BE49-F238E27FC236}">
                  <a16:creationId xmlns:a16="http://schemas.microsoft.com/office/drawing/2014/main" id="{63FE64BD-DF5B-7D71-0DE1-C83819395CFF}"/>
                </a:ext>
              </a:extLst>
            </p:cNvPr>
            <p:cNvSpPr>
              <a:spLocks noChangeArrowheads="1"/>
            </p:cNvSpPr>
            <p:nvPr/>
          </p:nvSpPr>
          <p:spPr bwMode="auto">
            <a:xfrm>
              <a:off x="1501775" y="5707063"/>
              <a:ext cx="1824038"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7" name="Oval 44">
              <a:extLst>
                <a:ext uri="{FF2B5EF4-FFF2-40B4-BE49-F238E27FC236}">
                  <a16:creationId xmlns:a16="http://schemas.microsoft.com/office/drawing/2014/main" id="{1DA6E141-D82C-0F38-6CD4-2F9D7C2BF7F9}"/>
                </a:ext>
              </a:extLst>
            </p:cNvPr>
            <p:cNvSpPr>
              <a:spLocks noChangeArrowheads="1"/>
            </p:cNvSpPr>
            <p:nvPr/>
          </p:nvSpPr>
          <p:spPr bwMode="auto">
            <a:xfrm>
              <a:off x="1670050" y="5707063"/>
              <a:ext cx="1822450" cy="182245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8" name="Freeform 45">
              <a:extLst>
                <a:ext uri="{FF2B5EF4-FFF2-40B4-BE49-F238E27FC236}">
                  <a16:creationId xmlns:a16="http://schemas.microsoft.com/office/drawing/2014/main" id="{4DA8B604-C3DB-2C00-BC7E-E3DA0324FF31}"/>
                </a:ext>
              </a:extLst>
            </p:cNvPr>
            <p:cNvSpPr>
              <a:spLocks/>
            </p:cNvSpPr>
            <p:nvPr/>
          </p:nvSpPr>
          <p:spPr bwMode="auto">
            <a:xfrm>
              <a:off x="1946275" y="6169025"/>
              <a:ext cx="1241425" cy="1054100"/>
            </a:xfrm>
            <a:custGeom>
              <a:avLst/>
              <a:gdLst>
                <a:gd name="T0" fmla="*/ 814 w 1631"/>
                <a:gd name="T1" fmla="*/ 1384 h 1384"/>
                <a:gd name="T2" fmla="*/ 158 w 1631"/>
                <a:gd name="T3" fmla="*/ 728 h 1384"/>
                <a:gd name="T4" fmla="*/ 158 w 1631"/>
                <a:gd name="T5" fmla="*/ 158 h 1384"/>
                <a:gd name="T6" fmla="*/ 728 w 1631"/>
                <a:gd name="T7" fmla="*/ 158 h 1384"/>
                <a:gd name="T8" fmla="*/ 815 w 1631"/>
                <a:gd name="T9" fmla="*/ 245 h 1384"/>
                <a:gd name="T10" fmla="*/ 903 w 1631"/>
                <a:gd name="T11" fmla="*/ 158 h 1384"/>
                <a:gd name="T12" fmla="*/ 1473 w 1631"/>
                <a:gd name="T13" fmla="*/ 158 h 1384"/>
                <a:gd name="T14" fmla="*/ 1473 w 1631"/>
                <a:gd name="T15" fmla="*/ 728 h 1384"/>
                <a:gd name="T16" fmla="*/ 1099 w 1631"/>
                <a:gd name="T17" fmla="*/ 1101 h 1384"/>
                <a:gd name="T18" fmla="*/ 814 w 1631"/>
                <a:gd name="T19" fmla="*/ 1384 h 1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1" h="1384">
                  <a:moveTo>
                    <a:pt x="814" y="1384"/>
                  </a:moveTo>
                  <a:lnTo>
                    <a:pt x="158" y="728"/>
                  </a:lnTo>
                  <a:cubicBezTo>
                    <a:pt x="0" y="571"/>
                    <a:pt x="0" y="315"/>
                    <a:pt x="158" y="158"/>
                  </a:cubicBezTo>
                  <a:cubicBezTo>
                    <a:pt x="315" y="0"/>
                    <a:pt x="571" y="0"/>
                    <a:pt x="728" y="158"/>
                  </a:cubicBezTo>
                  <a:lnTo>
                    <a:pt x="815" y="245"/>
                  </a:lnTo>
                  <a:cubicBezTo>
                    <a:pt x="864" y="197"/>
                    <a:pt x="900" y="161"/>
                    <a:pt x="903" y="158"/>
                  </a:cubicBezTo>
                  <a:cubicBezTo>
                    <a:pt x="1061" y="1"/>
                    <a:pt x="1316" y="1"/>
                    <a:pt x="1473" y="158"/>
                  </a:cubicBezTo>
                  <a:cubicBezTo>
                    <a:pt x="1631" y="316"/>
                    <a:pt x="1631" y="571"/>
                    <a:pt x="1473" y="728"/>
                  </a:cubicBezTo>
                  <a:cubicBezTo>
                    <a:pt x="1469" y="733"/>
                    <a:pt x="1186" y="1014"/>
                    <a:pt x="1099" y="1101"/>
                  </a:cubicBezTo>
                  <a:lnTo>
                    <a:pt x="814" y="1384"/>
                  </a:ln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69" name="Freeform 46">
              <a:extLst>
                <a:ext uri="{FF2B5EF4-FFF2-40B4-BE49-F238E27FC236}">
                  <a16:creationId xmlns:a16="http://schemas.microsoft.com/office/drawing/2014/main" id="{688A2AE8-CEBF-65E0-2C12-6FEE55D74B49}"/>
                </a:ext>
              </a:extLst>
            </p:cNvPr>
            <p:cNvSpPr>
              <a:spLocks/>
            </p:cNvSpPr>
            <p:nvPr/>
          </p:nvSpPr>
          <p:spPr bwMode="auto">
            <a:xfrm>
              <a:off x="2236788" y="6443663"/>
              <a:ext cx="712788" cy="407988"/>
            </a:xfrm>
            <a:custGeom>
              <a:avLst/>
              <a:gdLst>
                <a:gd name="T0" fmla="*/ 406 w 935"/>
                <a:gd name="T1" fmla="*/ 536 h 536"/>
                <a:gd name="T2" fmla="*/ 398 w 935"/>
                <a:gd name="T3" fmla="*/ 531 h 536"/>
                <a:gd name="T4" fmla="*/ 225 w 935"/>
                <a:gd name="T5" fmla="*/ 138 h 536"/>
                <a:gd name="T6" fmla="*/ 118 w 935"/>
                <a:gd name="T7" fmla="*/ 274 h 536"/>
                <a:gd name="T8" fmla="*/ 111 w 935"/>
                <a:gd name="T9" fmla="*/ 277 h 536"/>
                <a:gd name="T10" fmla="*/ 9 w 935"/>
                <a:gd name="T11" fmla="*/ 277 h 536"/>
                <a:gd name="T12" fmla="*/ 0 w 935"/>
                <a:gd name="T13" fmla="*/ 268 h 536"/>
                <a:gd name="T14" fmla="*/ 9 w 935"/>
                <a:gd name="T15" fmla="*/ 259 h 536"/>
                <a:gd name="T16" fmla="*/ 107 w 935"/>
                <a:gd name="T17" fmla="*/ 259 h 536"/>
                <a:gd name="T18" fmla="*/ 221 w 935"/>
                <a:gd name="T19" fmla="*/ 114 h 536"/>
                <a:gd name="T20" fmla="*/ 229 w 935"/>
                <a:gd name="T21" fmla="*/ 111 h 536"/>
                <a:gd name="T22" fmla="*/ 236 w 935"/>
                <a:gd name="T23" fmla="*/ 116 h 536"/>
                <a:gd name="T24" fmla="*/ 405 w 935"/>
                <a:gd name="T25" fmla="*/ 502 h 536"/>
                <a:gd name="T26" fmla="*/ 564 w 935"/>
                <a:gd name="T27" fmla="*/ 6 h 536"/>
                <a:gd name="T28" fmla="*/ 572 w 935"/>
                <a:gd name="T29" fmla="*/ 0 h 536"/>
                <a:gd name="T30" fmla="*/ 581 w 935"/>
                <a:gd name="T31" fmla="*/ 6 h 536"/>
                <a:gd name="T32" fmla="*/ 671 w 935"/>
                <a:gd name="T33" fmla="*/ 259 h 536"/>
                <a:gd name="T34" fmla="*/ 925 w 935"/>
                <a:gd name="T35" fmla="*/ 259 h 536"/>
                <a:gd name="T36" fmla="*/ 935 w 935"/>
                <a:gd name="T37" fmla="*/ 268 h 536"/>
                <a:gd name="T38" fmla="*/ 925 w 935"/>
                <a:gd name="T39" fmla="*/ 277 h 536"/>
                <a:gd name="T40" fmla="*/ 664 w 935"/>
                <a:gd name="T41" fmla="*/ 277 h 536"/>
                <a:gd name="T42" fmla="*/ 656 w 935"/>
                <a:gd name="T43" fmla="*/ 271 h 536"/>
                <a:gd name="T44" fmla="*/ 573 w 935"/>
                <a:gd name="T45" fmla="*/ 37 h 536"/>
                <a:gd name="T46" fmla="*/ 415 w 935"/>
                <a:gd name="T47" fmla="*/ 530 h 536"/>
                <a:gd name="T48" fmla="*/ 406 w 935"/>
                <a:gd name="T49" fmla="*/ 536 h 536"/>
                <a:gd name="T50" fmla="*/ 406 w 935"/>
                <a:gd name="T51"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5" h="536">
                  <a:moveTo>
                    <a:pt x="406" y="536"/>
                  </a:moveTo>
                  <a:cubicBezTo>
                    <a:pt x="402" y="536"/>
                    <a:pt x="399" y="534"/>
                    <a:pt x="398" y="531"/>
                  </a:cubicBezTo>
                  <a:lnTo>
                    <a:pt x="225" y="138"/>
                  </a:lnTo>
                  <a:lnTo>
                    <a:pt x="118" y="274"/>
                  </a:lnTo>
                  <a:cubicBezTo>
                    <a:pt x="117" y="276"/>
                    <a:pt x="114" y="277"/>
                    <a:pt x="111" y="277"/>
                  </a:cubicBezTo>
                  <a:lnTo>
                    <a:pt x="9" y="277"/>
                  </a:lnTo>
                  <a:cubicBezTo>
                    <a:pt x="4" y="277"/>
                    <a:pt x="0" y="273"/>
                    <a:pt x="0" y="268"/>
                  </a:cubicBezTo>
                  <a:cubicBezTo>
                    <a:pt x="0" y="263"/>
                    <a:pt x="4" y="259"/>
                    <a:pt x="9" y="259"/>
                  </a:cubicBezTo>
                  <a:lnTo>
                    <a:pt x="107" y="259"/>
                  </a:lnTo>
                  <a:lnTo>
                    <a:pt x="221" y="114"/>
                  </a:lnTo>
                  <a:cubicBezTo>
                    <a:pt x="223" y="112"/>
                    <a:pt x="226" y="111"/>
                    <a:pt x="229" y="111"/>
                  </a:cubicBezTo>
                  <a:cubicBezTo>
                    <a:pt x="232" y="111"/>
                    <a:pt x="235" y="114"/>
                    <a:pt x="236" y="116"/>
                  </a:cubicBezTo>
                  <a:lnTo>
                    <a:pt x="405" y="502"/>
                  </a:lnTo>
                  <a:lnTo>
                    <a:pt x="564" y="6"/>
                  </a:lnTo>
                  <a:cubicBezTo>
                    <a:pt x="565" y="2"/>
                    <a:pt x="569" y="0"/>
                    <a:pt x="572" y="0"/>
                  </a:cubicBezTo>
                  <a:cubicBezTo>
                    <a:pt x="576" y="0"/>
                    <a:pt x="580" y="2"/>
                    <a:pt x="581" y="6"/>
                  </a:cubicBezTo>
                  <a:lnTo>
                    <a:pt x="671" y="259"/>
                  </a:lnTo>
                  <a:lnTo>
                    <a:pt x="925" y="259"/>
                  </a:lnTo>
                  <a:cubicBezTo>
                    <a:pt x="931" y="259"/>
                    <a:pt x="935" y="263"/>
                    <a:pt x="935" y="268"/>
                  </a:cubicBezTo>
                  <a:cubicBezTo>
                    <a:pt x="935" y="273"/>
                    <a:pt x="931" y="277"/>
                    <a:pt x="925" y="277"/>
                  </a:cubicBezTo>
                  <a:lnTo>
                    <a:pt x="664" y="277"/>
                  </a:lnTo>
                  <a:cubicBezTo>
                    <a:pt x="661" y="277"/>
                    <a:pt x="657" y="275"/>
                    <a:pt x="656" y="271"/>
                  </a:cubicBezTo>
                  <a:lnTo>
                    <a:pt x="573" y="37"/>
                  </a:lnTo>
                  <a:lnTo>
                    <a:pt x="415" y="530"/>
                  </a:lnTo>
                  <a:cubicBezTo>
                    <a:pt x="413" y="534"/>
                    <a:pt x="410" y="536"/>
                    <a:pt x="406" y="536"/>
                  </a:cubicBezTo>
                  <a:cubicBezTo>
                    <a:pt x="406" y="536"/>
                    <a:pt x="406" y="536"/>
                    <a:pt x="406" y="536"/>
                  </a:cubicBezTo>
                  <a:close/>
                </a:path>
              </a:pathLst>
            </a:cu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0" name="Oval 47">
              <a:extLst>
                <a:ext uri="{FF2B5EF4-FFF2-40B4-BE49-F238E27FC236}">
                  <a16:creationId xmlns:a16="http://schemas.microsoft.com/office/drawing/2014/main" id="{42D11A2A-70CA-0637-38E7-1A8071684814}"/>
                </a:ext>
              </a:extLst>
            </p:cNvPr>
            <p:cNvSpPr>
              <a:spLocks noChangeArrowheads="1"/>
            </p:cNvSpPr>
            <p:nvPr/>
          </p:nvSpPr>
          <p:spPr bwMode="auto">
            <a:xfrm>
              <a:off x="4041775" y="3300413"/>
              <a:ext cx="1822450" cy="1822450"/>
            </a:xfrm>
            <a:prstGeom prst="ellipse">
              <a:avLst/>
            </a:pr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1" name="Oval 48">
              <a:extLst>
                <a:ext uri="{FF2B5EF4-FFF2-40B4-BE49-F238E27FC236}">
                  <a16:creationId xmlns:a16="http://schemas.microsoft.com/office/drawing/2014/main" id="{130CCEF3-E6DA-2F1C-5419-CA65A627F8C5}"/>
                </a:ext>
              </a:extLst>
            </p:cNvPr>
            <p:cNvSpPr>
              <a:spLocks noChangeArrowheads="1"/>
            </p:cNvSpPr>
            <p:nvPr/>
          </p:nvSpPr>
          <p:spPr bwMode="auto">
            <a:xfrm>
              <a:off x="4146550" y="3405188"/>
              <a:ext cx="1822450" cy="1822450"/>
            </a:xfrm>
            <a:prstGeom prst="ellipse">
              <a:avLst/>
            </a:pr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2" name="Freeform 49">
              <a:extLst>
                <a:ext uri="{FF2B5EF4-FFF2-40B4-BE49-F238E27FC236}">
                  <a16:creationId xmlns:a16="http://schemas.microsoft.com/office/drawing/2014/main" id="{B4DD1289-B955-F7B5-616B-B4FE6F164699}"/>
                </a:ext>
              </a:extLst>
            </p:cNvPr>
            <p:cNvSpPr>
              <a:spLocks/>
            </p:cNvSpPr>
            <p:nvPr/>
          </p:nvSpPr>
          <p:spPr bwMode="auto">
            <a:xfrm>
              <a:off x="5278438" y="3759200"/>
              <a:ext cx="355600" cy="355600"/>
            </a:xfrm>
            <a:custGeom>
              <a:avLst/>
              <a:gdLst>
                <a:gd name="T0" fmla="*/ 180 w 467"/>
                <a:gd name="T1" fmla="*/ 34 h 467"/>
                <a:gd name="T2" fmla="*/ 258 w 467"/>
                <a:gd name="T3" fmla="*/ 112 h 467"/>
                <a:gd name="T4" fmla="*/ 0 w 467"/>
                <a:gd name="T5" fmla="*/ 370 h 467"/>
                <a:gd name="T6" fmla="*/ 97 w 467"/>
                <a:gd name="T7" fmla="*/ 467 h 467"/>
                <a:gd name="T8" fmla="*/ 355 w 467"/>
                <a:gd name="T9" fmla="*/ 209 h 467"/>
                <a:gd name="T10" fmla="*/ 433 w 467"/>
                <a:gd name="T11" fmla="*/ 287 h 467"/>
                <a:gd name="T12" fmla="*/ 467 w 467"/>
                <a:gd name="T13" fmla="*/ 253 h 467"/>
                <a:gd name="T14" fmla="*/ 389 w 467"/>
                <a:gd name="T15" fmla="*/ 176 h 467"/>
                <a:gd name="T16" fmla="*/ 291 w 467"/>
                <a:gd name="T17" fmla="*/ 78 h 467"/>
                <a:gd name="T18" fmla="*/ 214 w 467"/>
                <a:gd name="T19" fmla="*/ 0 h 467"/>
                <a:gd name="T20" fmla="*/ 180 w 467"/>
                <a:gd name="T21" fmla="*/ 34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7" h="467">
                  <a:moveTo>
                    <a:pt x="180" y="34"/>
                  </a:moveTo>
                  <a:lnTo>
                    <a:pt x="258" y="112"/>
                  </a:lnTo>
                  <a:lnTo>
                    <a:pt x="0" y="370"/>
                  </a:lnTo>
                  <a:lnTo>
                    <a:pt x="97" y="467"/>
                  </a:lnTo>
                  <a:lnTo>
                    <a:pt x="355" y="209"/>
                  </a:lnTo>
                  <a:lnTo>
                    <a:pt x="433" y="287"/>
                  </a:lnTo>
                  <a:lnTo>
                    <a:pt x="467" y="253"/>
                  </a:lnTo>
                  <a:lnTo>
                    <a:pt x="389" y="176"/>
                  </a:lnTo>
                  <a:lnTo>
                    <a:pt x="291" y="78"/>
                  </a:lnTo>
                  <a:lnTo>
                    <a:pt x="214" y="0"/>
                  </a:lnTo>
                  <a:lnTo>
                    <a:pt x="180" y="34"/>
                  </a:lnTo>
                  <a:close/>
                </a:path>
              </a:pathLst>
            </a:custGeom>
            <a:solidFill>
              <a:srgbClr val="099B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3" name="Freeform 50">
              <a:extLst>
                <a:ext uri="{FF2B5EF4-FFF2-40B4-BE49-F238E27FC236}">
                  <a16:creationId xmlns:a16="http://schemas.microsoft.com/office/drawing/2014/main" id="{D9E904BE-BE95-E674-8746-1768B5F61B01}"/>
                </a:ext>
              </a:extLst>
            </p:cNvPr>
            <p:cNvSpPr>
              <a:spLocks/>
            </p:cNvSpPr>
            <p:nvPr/>
          </p:nvSpPr>
          <p:spPr bwMode="auto">
            <a:xfrm>
              <a:off x="4552950" y="3965575"/>
              <a:ext cx="876300" cy="869950"/>
            </a:xfrm>
            <a:custGeom>
              <a:avLst/>
              <a:gdLst>
                <a:gd name="T0" fmla="*/ 1110 w 1151"/>
                <a:gd name="T1" fmla="*/ 212 h 1144"/>
                <a:gd name="T2" fmla="*/ 939 w 1151"/>
                <a:gd name="T3" fmla="*/ 41 h 1144"/>
                <a:gd name="T4" fmla="*/ 898 w 1151"/>
                <a:gd name="T5" fmla="*/ 0 h 1144"/>
                <a:gd name="T6" fmla="*/ 847 w 1151"/>
                <a:gd name="T7" fmla="*/ 50 h 1144"/>
                <a:gd name="T8" fmla="*/ 888 w 1151"/>
                <a:gd name="T9" fmla="*/ 92 h 1144"/>
                <a:gd name="T10" fmla="*/ 377 w 1151"/>
                <a:gd name="T11" fmla="*/ 603 h 1144"/>
                <a:gd name="T12" fmla="*/ 342 w 1151"/>
                <a:gd name="T13" fmla="*/ 793 h 1144"/>
                <a:gd name="T14" fmla="*/ 0 w 1151"/>
                <a:gd name="T15" fmla="*/ 1141 h 1144"/>
                <a:gd name="T16" fmla="*/ 3 w 1151"/>
                <a:gd name="T17" fmla="*/ 1144 h 1144"/>
                <a:gd name="T18" fmla="*/ 350 w 1151"/>
                <a:gd name="T19" fmla="*/ 802 h 1144"/>
                <a:gd name="T20" fmla="*/ 548 w 1151"/>
                <a:gd name="T21" fmla="*/ 774 h 1144"/>
                <a:gd name="T22" fmla="*/ 1059 w 1151"/>
                <a:gd name="T23" fmla="*/ 263 h 1144"/>
                <a:gd name="T24" fmla="*/ 1101 w 1151"/>
                <a:gd name="T25" fmla="*/ 304 h 1144"/>
                <a:gd name="T26" fmla="*/ 1151 w 1151"/>
                <a:gd name="T27" fmla="*/ 253 h 1144"/>
                <a:gd name="T28" fmla="*/ 1110 w 1151"/>
                <a:gd name="T29" fmla="*/ 212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51" h="1144">
                  <a:moveTo>
                    <a:pt x="1110" y="212"/>
                  </a:moveTo>
                  <a:lnTo>
                    <a:pt x="939" y="41"/>
                  </a:lnTo>
                  <a:lnTo>
                    <a:pt x="898" y="0"/>
                  </a:lnTo>
                  <a:lnTo>
                    <a:pt x="847" y="50"/>
                  </a:lnTo>
                  <a:lnTo>
                    <a:pt x="888" y="92"/>
                  </a:lnTo>
                  <a:lnTo>
                    <a:pt x="377" y="603"/>
                  </a:lnTo>
                  <a:lnTo>
                    <a:pt x="342" y="793"/>
                  </a:lnTo>
                  <a:lnTo>
                    <a:pt x="0" y="1141"/>
                  </a:lnTo>
                  <a:lnTo>
                    <a:pt x="3" y="1144"/>
                  </a:lnTo>
                  <a:lnTo>
                    <a:pt x="350" y="802"/>
                  </a:lnTo>
                  <a:lnTo>
                    <a:pt x="548" y="774"/>
                  </a:lnTo>
                  <a:lnTo>
                    <a:pt x="1059" y="263"/>
                  </a:lnTo>
                  <a:lnTo>
                    <a:pt x="1101" y="304"/>
                  </a:lnTo>
                  <a:lnTo>
                    <a:pt x="1151" y="253"/>
                  </a:lnTo>
                  <a:lnTo>
                    <a:pt x="1110" y="212"/>
                  </a:ln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4" name="Freeform 51">
              <a:extLst>
                <a:ext uri="{FF2B5EF4-FFF2-40B4-BE49-F238E27FC236}">
                  <a16:creationId xmlns:a16="http://schemas.microsoft.com/office/drawing/2014/main" id="{FF1427A0-400C-F178-C397-2CFD6D84BE71}"/>
                </a:ext>
              </a:extLst>
            </p:cNvPr>
            <p:cNvSpPr>
              <a:spLocks/>
            </p:cNvSpPr>
            <p:nvPr/>
          </p:nvSpPr>
          <p:spPr bwMode="auto">
            <a:xfrm>
              <a:off x="4849813" y="4300538"/>
              <a:ext cx="242888" cy="239713"/>
            </a:xfrm>
            <a:custGeom>
              <a:avLst/>
              <a:gdLst>
                <a:gd name="T0" fmla="*/ 22 w 319"/>
                <a:gd name="T1" fmla="*/ 179 h 315"/>
                <a:gd name="T2" fmla="*/ 2 w 319"/>
                <a:gd name="T3" fmla="*/ 288 h 315"/>
                <a:gd name="T4" fmla="*/ 26 w 319"/>
                <a:gd name="T5" fmla="*/ 313 h 315"/>
                <a:gd name="T6" fmla="*/ 140 w 319"/>
                <a:gd name="T7" fmla="*/ 297 h 315"/>
                <a:gd name="T8" fmla="*/ 152 w 319"/>
                <a:gd name="T9" fmla="*/ 291 h 315"/>
                <a:gd name="T10" fmla="*/ 319 w 319"/>
                <a:gd name="T11" fmla="*/ 124 h 315"/>
                <a:gd name="T12" fmla="*/ 195 w 319"/>
                <a:gd name="T13" fmla="*/ 0 h 315"/>
                <a:gd name="T14" fmla="*/ 27 w 319"/>
                <a:gd name="T15" fmla="*/ 167 h 315"/>
                <a:gd name="T16" fmla="*/ 22 w 319"/>
                <a:gd name="T17" fmla="*/ 179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9" h="315">
                  <a:moveTo>
                    <a:pt x="22" y="179"/>
                  </a:moveTo>
                  <a:lnTo>
                    <a:pt x="2" y="288"/>
                  </a:lnTo>
                  <a:cubicBezTo>
                    <a:pt x="0" y="302"/>
                    <a:pt x="12" y="315"/>
                    <a:pt x="26" y="313"/>
                  </a:cubicBezTo>
                  <a:lnTo>
                    <a:pt x="140" y="297"/>
                  </a:lnTo>
                  <a:cubicBezTo>
                    <a:pt x="144" y="297"/>
                    <a:pt x="149" y="295"/>
                    <a:pt x="152" y="291"/>
                  </a:cubicBezTo>
                  <a:lnTo>
                    <a:pt x="319" y="124"/>
                  </a:lnTo>
                  <a:lnTo>
                    <a:pt x="195" y="0"/>
                  </a:lnTo>
                  <a:lnTo>
                    <a:pt x="27" y="167"/>
                  </a:lnTo>
                  <a:cubicBezTo>
                    <a:pt x="24" y="170"/>
                    <a:pt x="22" y="174"/>
                    <a:pt x="22" y="179"/>
                  </a:cubicBezTo>
                  <a:close/>
                </a:path>
              </a:pathLst>
            </a:custGeom>
            <a:solidFill>
              <a:srgbClr val="099BDD">
                <a:lumMod val="20000"/>
                <a:lumOff val="80000"/>
                <a:alpha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5" name="Freeform 52">
              <a:extLst>
                <a:ext uri="{FF2B5EF4-FFF2-40B4-BE49-F238E27FC236}">
                  <a16:creationId xmlns:a16="http://schemas.microsoft.com/office/drawing/2014/main" id="{C9793535-367E-074E-68B3-570D7913876D}"/>
                </a:ext>
              </a:extLst>
            </p:cNvPr>
            <p:cNvSpPr>
              <a:spLocks/>
            </p:cNvSpPr>
            <p:nvPr/>
          </p:nvSpPr>
          <p:spPr bwMode="auto">
            <a:xfrm>
              <a:off x="4999038" y="4275138"/>
              <a:ext cx="119063" cy="119063"/>
            </a:xfrm>
            <a:custGeom>
              <a:avLst/>
              <a:gdLst>
                <a:gd name="T0" fmla="*/ 0 w 157"/>
                <a:gd name="T1" fmla="*/ 33 h 157"/>
                <a:gd name="T2" fmla="*/ 124 w 157"/>
                <a:gd name="T3" fmla="*/ 157 h 157"/>
                <a:gd name="T4" fmla="*/ 152 w 157"/>
                <a:gd name="T5" fmla="*/ 130 h 157"/>
                <a:gd name="T6" fmla="*/ 152 w 157"/>
                <a:gd name="T7" fmla="*/ 111 h 157"/>
                <a:gd name="T8" fmla="*/ 46 w 157"/>
                <a:gd name="T9" fmla="*/ 5 h 157"/>
                <a:gd name="T10" fmla="*/ 27 w 157"/>
                <a:gd name="T11" fmla="*/ 5 h 157"/>
                <a:gd name="T12" fmla="*/ 0 w 157"/>
                <a:gd name="T13" fmla="*/ 33 h 157"/>
              </a:gdLst>
              <a:ahLst/>
              <a:cxnLst>
                <a:cxn ang="0">
                  <a:pos x="T0" y="T1"/>
                </a:cxn>
                <a:cxn ang="0">
                  <a:pos x="T2" y="T3"/>
                </a:cxn>
                <a:cxn ang="0">
                  <a:pos x="T4" y="T5"/>
                </a:cxn>
                <a:cxn ang="0">
                  <a:pos x="T6" y="T7"/>
                </a:cxn>
                <a:cxn ang="0">
                  <a:pos x="T8" y="T9"/>
                </a:cxn>
                <a:cxn ang="0">
                  <a:pos x="T10" y="T11"/>
                </a:cxn>
                <a:cxn ang="0">
                  <a:pos x="T12" y="T13"/>
                </a:cxn>
              </a:cxnLst>
              <a:rect l="0" t="0" r="r" b="b"/>
              <a:pathLst>
                <a:path w="157" h="157">
                  <a:moveTo>
                    <a:pt x="0" y="33"/>
                  </a:moveTo>
                  <a:lnTo>
                    <a:pt x="124" y="157"/>
                  </a:lnTo>
                  <a:lnTo>
                    <a:pt x="152" y="130"/>
                  </a:lnTo>
                  <a:cubicBezTo>
                    <a:pt x="157" y="125"/>
                    <a:pt x="157" y="116"/>
                    <a:pt x="152" y="111"/>
                  </a:cubicBezTo>
                  <a:lnTo>
                    <a:pt x="46" y="5"/>
                  </a:lnTo>
                  <a:cubicBezTo>
                    <a:pt x="41" y="0"/>
                    <a:pt x="33" y="0"/>
                    <a:pt x="27" y="5"/>
                  </a:cubicBezTo>
                  <a:lnTo>
                    <a:pt x="0" y="33"/>
                  </a:lnTo>
                  <a:close/>
                </a:path>
              </a:pathLst>
            </a:custGeom>
            <a:solidFill>
              <a:srgbClr val="AD4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6" name="Freeform 53">
              <a:extLst>
                <a:ext uri="{FF2B5EF4-FFF2-40B4-BE49-F238E27FC236}">
                  <a16:creationId xmlns:a16="http://schemas.microsoft.com/office/drawing/2014/main" id="{40B77B3A-C3BE-1499-3188-27EE0CCD2CF4}"/>
                </a:ext>
              </a:extLst>
            </p:cNvPr>
            <p:cNvSpPr>
              <a:spLocks/>
            </p:cNvSpPr>
            <p:nvPr/>
          </p:nvSpPr>
          <p:spPr bwMode="auto">
            <a:xfrm>
              <a:off x="9883775" y="9996488"/>
              <a:ext cx="1100138" cy="1100138"/>
            </a:xfrm>
            <a:custGeom>
              <a:avLst/>
              <a:gdLst>
                <a:gd name="T0" fmla="*/ 7 w 1445"/>
                <a:gd name="T1" fmla="*/ 1292 h 1446"/>
                <a:gd name="T2" fmla="*/ 6 w 1445"/>
                <a:gd name="T3" fmla="*/ 1268 h 1446"/>
                <a:gd name="T4" fmla="*/ 646 w 1445"/>
                <a:gd name="T5" fmla="*/ 1398 h 1446"/>
                <a:gd name="T6" fmla="*/ 745 w 1445"/>
                <a:gd name="T7" fmla="*/ 1376 h 1446"/>
                <a:gd name="T8" fmla="*/ 767 w 1445"/>
                <a:gd name="T9" fmla="*/ 1276 h 1446"/>
                <a:gd name="T10" fmla="*/ 625 w 1445"/>
                <a:gd name="T11" fmla="*/ 788 h 1446"/>
                <a:gd name="T12" fmla="*/ 654 w 1445"/>
                <a:gd name="T13" fmla="*/ 655 h 1446"/>
                <a:gd name="T14" fmla="*/ 787 w 1445"/>
                <a:gd name="T15" fmla="*/ 626 h 1446"/>
                <a:gd name="T16" fmla="*/ 1275 w 1445"/>
                <a:gd name="T17" fmla="*/ 767 h 1446"/>
                <a:gd name="T18" fmla="*/ 1376 w 1445"/>
                <a:gd name="T19" fmla="*/ 746 h 1446"/>
                <a:gd name="T20" fmla="*/ 1398 w 1445"/>
                <a:gd name="T21" fmla="*/ 647 h 1446"/>
                <a:gd name="T22" fmla="*/ 1267 w 1445"/>
                <a:gd name="T23" fmla="*/ 7 h 1446"/>
                <a:gd name="T24" fmla="*/ 1292 w 1445"/>
                <a:gd name="T25" fmla="*/ 8 h 1446"/>
                <a:gd name="T26" fmla="*/ 1293 w 1445"/>
                <a:gd name="T27" fmla="*/ 32 h 1446"/>
                <a:gd name="T28" fmla="*/ 1429 w 1445"/>
                <a:gd name="T29" fmla="*/ 635 h 1446"/>
                <a:gd name="T30" fmla="*/ 1430 w 1445"/>
                <a:gd name="T31" fmla="*/ 638 h 1446"/>
                <a:gd name="T32" fmla="*/ 1401 w 1445"/>
                <a:gd name="T33" fmla="*/ 771 h 1446"/>
                <a:gd name="T34" fmla="*/ 1268 w 1445"/>
                <a:gd name="T35" fmla="*/ 800 h 1446"/>
                <a:gd name="T36" fmla="*/ 780 w 1445"/>
                <a:gd name="T37" fmla="*/ 659 h 1446"/>
                <a:gd name="T38" fmla="*/ 680 w 1445"/>
                <a:gd name="T39" fmla="*/ 680 h 1446"/>
                <a:gd name="T40" fmla="*/ 658 w 1445"/>
                <a:gd name="T41" fmla="*/ 781 h 1446"/>
                <a:gd name="T42" fmla="*/ 800 w 1445"/>
                <a:gd name="T43" fmla="*/ 1269 h 1446"/>
                <a:gd name="T44" fmla="*/ 771 w 1445"/>
                <a:gd name="T45" fmla="*/ 1402 h 1446"/>
                <a:gd name="T46" fmla="*/ 638 w 1445"/>
                <a:gd name="T47" fmla="*/ 1431 h 1446"/>
                <a:gd name="T48" fmla="*/ 635 w 1445"/>
                <a:gd name="T49" fmla="*/ 1430 h 1446"/>
                <a:gd name="T50" fmla="*/ 31 w 1445"/>
                <a:gd name="T51" fmla="*/ 1293 h 1446"/>
                <a:gd name="T52" fmla="*/ 7 w 1445"/>
                <a:gd name="T53" fmla="*/ 1292 h 1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45" h="1446">
                  <a:moveTo>
                    <a:pt x="7" y="1292"/>
                  </a:moveTo>
                  <a:cubicBezTo>
                    <a:pt x="0" y="1285"/>
                    <a:pt x="0" y="1274"/>
                    <a:pt x="6" y="1268"/>
                  </a:cubicBezTo>
                  <a:cubicBezTo>
                    <a:pt x="121" y="1153"/>
                    <a:pt x="586" y="1370"/>
                    <a:pt x="646" y="1398"/>
                  </a:cubicBezTo>
                  <a:cubicBezTo>
                    <a:pt x="684" y="1409"/>
                    <a:pt x="721" y="1401"/>
                    <a:pt x="745" y="1376"/>
                  </a:cubicBezTo>
                  <a:cubicBezTo>
                    <a:pt x="770" y="1351"/>
                    <a:pt x="778" y="1315"/>
                    <a:pt x="767" y="1276"/>
                  </a:cubicBezTo>
                  <a:lnTo>
                    <a:pt x="625" y="788"/>
                  </a:lnTo>
                  <a:cubicBezTo>
                    <a:pt x="611" y="737"/>
                    <a:pt x="621" y="688"/>
                    <a:pt x="654" y="655"/>
                  </a:cubicBezTo>
                  <a:cubicBezTo>
                    <a:pt x="687" y="622"/>
                    <a:pt x="737" y="611"/>
                    <a:pt x="787" y="626"/>
                  </a:cubicBezTo>
                  <a:lnTo>
                    <a:pt x="1275" y="767"/>
                  </a:lnTo>
                  <a:cubicBezTo>
                    <a:pt x="1314" y="779"/>
                    <a:pt x="1351" y="771"/>
                    <a:pt x="1376" y="746"/>
                  </a:cubicBezTo>
                  <a:cubicBezTo>
                    <a:pt x="1401" y="721"/>
                    <a:pt x="1408" y="685"/>
                    <a:pt x="1398" y="647"/>
                  </a:cubicBezTo>
                  <a:cubicBezTo>
                    <a:pt x="1369" y="586"/>
                    <a:pt x="1152" y="121"/>
                    <a:pt x="1267" y="7"/>
                  </a:cubicBezTo>
                  <a:cubicBezTo>
                    <a:pt x="1274" y="0"/>
                    <a:pt x="1285" y="1"/>
                    <a:pt x="1292" y="8"/>
                  </a:cubicBezTo>
                  <a:cubicBezTo>
                    <a:pt x="1299" y="15"/>
                    <a:pt x="1299" y="26"/>
                    <a:pt x="1293" y="32"/>
                  </a:cubicBezTo>
                  <a:cubicBezTo>
                    <a:pt x="1208" y="117"/>
                    <a:pt x="1363" y="496"/>
                    <a:pt x="1429" y="635"/>
                  </a:cubicBezTo>
                  <a:lnTo>
                    <a:pt x="1430" y="638"/>
                  </a:lnTo>
                  <a:cubicBezTo>
                    <a:pt x="1445" y="689"/>
                    <a:pt x="1434" y="738"/>
                    <a:pt x="1401" y="771"/>
                  </a:cubicBezTo>
                  <a:cubicBezTo>
                    <a:pt x="1369" y="804"/>
                    <a:pt x="1319" y="815"/>
                    <a:pt x="1268" y="800"/>
                  </a:cubicBezTo>
                  <a:lnTo>
                    <a:pt x="780" y="659"/>
                  </a:lnTo>
                  <a:cubicBezTo>
                    <a:pt x="741" y="647"/>
                    <a:pt x="705" y="655"/>
                    <a:pt x="680" y="680"/>
                  </a:cubicBezTo>
                  <a:cubicBezTo>
                    <a:pt x="655" y="705"/>
                    <a:pt x="647" y="742"/>
                    <a:pt x="658" y="781"/>
                  </a:cubicBezTo>
                  <a:lnTo>
                    <a:pt x="800" y="1269"/>
                  </a:lnTo>
                  <a:cubicBezTo>
                    <a:pt x="814" y="1319"/>
                    <a:pt x="804" y="1369"/>
                    <a:pt x="771" y="1402"/>
                  </a:cubicBezTo>
                  <a:cubicBezTo>
                    <a:pt x="738" y="1435"/>
                    <a:pt x="688" y="1446"/>
                    <a:pt x="638" y="1431"/>
                  </a:cubicBezTo>
                  <a:lnTo>
                    <a:pt x="635" y="1430"/>
                  </a:lnTo>
                  <a:cubicBezTo>
                    <a:pt x="496" y="1363"/>
                    <a:pt x="116" y="1209"/>
                    <a:pt x="31" y="1293"/>
                  </a:cubicBezTo>
                  <a:cubicBezTo>
                    <a:pt x="25" y="1300"/>
                    <a:pt x="14" y="1299"/>
                    <a:pt x="7" y="1292"/>
                  </a:cubicBez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7" name="Freeform 54">
              <a:extLst>
                <a:ext uri="{FF2B5EF4-FFF2-40B4-BE49-F238E27FC236}">
                  <a16:creationId xmlns:a16="http://schemas.microsoft.com/office/drawing/2014/main" id="{D2BA4C72-8153-822A-2763-4D529C7AF111}"/>
                </a:ext>
              </a:extLst>
            </p:cNvPr>
            <p:cNvSpPr>
              <a:spLocks/>
            </p:cNvSpPr>
            <p:nvPr/>
          </p:nvSpPr>
          <p:spPr bwMode="auto">
            <a:xfrm>
              <a:off x="10109200" y="10220325"/>
              <a:ext cx="1100138" cy="1100138"/>
            </a:xfrm>
            <a:custGeom>
              <a:avLst/>
              <a:gdLst>
                <a:gd name="T0" fmla="*/ 154 w 1446"/>
                <a:gd name="T1" fmla="*/ 1438 h 1445"/>
                <a:gd name="T2" fmla="*/ 153 w 1446"/>
                <a:gd name="T3" fmla="*/ 1413 h 1445"/>
                <a:gd name="T4" fmla="*/ 16 w 1446"/>
                <a:gd name="T5" fmla="*/ 810 h 1445"/>
                <a:gd name="T6" fmla="*/ 15 w 1446"/>
                <a:gd name="T7" fmla="*/ 807 h 1445"/>
                <a:gd name="T8" fmla="*/ 44 w 1446"/>
                <a:gd name="T9" fmla="*/ 674 h 1445"/>
                <a:gd name="T10" fmla="*/ 177 w 1446"/>
                <a:gd name="T11" fmla="*/ 645 h 1445"/>
                <a:gd name="T12" fmla="*/ 665 w 1446"/>
                <a:gd name="T13" fmla="*/ 787 h 1445"/>
                <a:gd name="T14" fmla="*/ 766 w 1446"/>
                <a:gd name="T15" fmla="*/ 765 h 1445"/>
                <a:gd name="T16" fmla="*/ 787 w 1446"/>
                <a:gd name="T17" fmla="*/ 664 h 1445"/>
                <a:gd name="T18" fmla="*/ 646 w 1446"/>
                <a:gd name="T19" fmla="*/ 176 h 1445"/>
                <a:gd name="T20" fmla="*/ 675 w 1446"/>
                <a:gd name="T21" fmla="*/ 43 h 1445"/>
                <a:gd name="T22" fmla="*/ 807 w 1446"/>
                <a:gd name="T23" fmla="*/ 14 h 1445"/>
                <a:gd name="T24" fmla="*/ 810 w 1446"/>
                <a:gd name="T25" fmla="*/ 15 h 1445"/>
                <a:gd name="T26" fmla="*/ 1414 w 1446"/>
                <a:gd name="T27" fmla="*/ 152 h 1445"/>
                <a:gd name="T28" fmla="*/ 1438 w 1446"/>
                <a:gd name="T29" fmla="*/ 153 h 1445"/>
                <a:gd name="T30" fmla="*/ 1439 w 1446"/>
                <a:gd name="T31" fmla="*/ 178 h 1445"/>
                <a:gd name="T32" fmla="*/ 799 w 1446"/>
                <a:gd name="T33" fmla="*/ 47 h 1445"/>
                <a:gd name="T34" fmla="*/ 700 w 1446"/>
                <a:gd name="T35" fmla="*/ 69 h 1445"/>
                <a:gd name="T36" fmla="*/ 679 w 1446"/>
                <a:gd name="T37" fmla="*/ 170 h 1445"/>
                <a:gd name="T38" fmla="*/ 820 w 1446"/>
                <a:gd name="T39" fmla="*/ 658 h 1445"/>
                <a:gd name="T40" fmla="*/ 791 w 1446"/>
                <a:gd name="T41" fmla="*/ 791 h 1445"/>
                <a:gd name="T42" fmla="*/ 658 w 1446"/>
                <a:gd name="T43" fmla="*/ 820 h 1445"/>
                <a:gd name="T44" fmla="*/ 170 w 1446"/>
                <a:gd name="T45" fmla="*/ 678 h 1445"/>
                <a:gd name="T46" fmla="*/ 69 w 1446"/>
                <a:gd name="T47" fmla="*/ 700 h 1445"/>
                <a:gd name="T48" fmla="*/ 48 w 1446"/>
                <a:gd name="T49" fmla="*/ 799 h 1445"/>
                <a:gd name="T50" fmla="*/ 178 w 1446"/>
                <a:gd name="T51" fmla="*/ 1439 h 1445"/>
                <a:gd name="T52" fmla="*/ 154 w 1446"/>
                <a:gd name="T53" fmla="*/ 1438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46" h="1445">
                  <a:moveTo>
                    <a:pt x="154" y="1438"/>
                  </a:moveTo>
                  <a:cubicBezTo>
                    <a:pt x="147" y="1431"/>
                    <a:pt x="146" y="1420"/>
                    <a:pt x="153" y="1413"/>
                  </a:cubicBezTo>
                  <a:cubicBezTo>
                    <a:pt x="237" y="1329"/>
                    <a:pt x="83" y="949"/>
                    <a:pt x="16" y="810"/>
                  </a:cubicBezTo>
                  <a:lnTo>
                    <a:pt x="15" y="807"/>
                  </a:lnTo>
                  <a:cubicBezTo>
                    <a:pt x="0" y="757"/>
                    <a:pt x="11" y="707"/>
                    <a:pt x="44" y="674"/>
                  </a:cubicBezTo>
                  <a:cubicBezTo>
                    <a:pt x="77" y="641"/>
                    <a:pt x="126" y="630"/>
                    <a:pt x="177" y="645"/>
                  </a:cubicBezTo>
                  <a:lnTo>
                    <a:pt x="665" y="787"/>
                  </a:lnTo>
                  <a:cubicBezTo>
                    <a:pt x="704" y="798"/>
                    <a:pt x="741" y="790"/>
                    <a:pt x="766" y="765"/>
                  </a:cubicBezTo>
                  <a:cubicBezTo>
                    <a:pt x="791" y="740"/>
                    <a:pt x="798" y="703"/>
                    <a:pt x="787" y="664"/>
                  </a:cubicBezTo>
                  <a:lnTo>
                    <a:pt x="646" y="176"/>
                  </a:lnTo>
                  <a:cubicBezTo>
                    <a:pt x="631" y="126"/>
                    <a:pt x="642" y="76"/>
                    <a:pt x="675" y="43"/>
                  </a:cubicBezTo>
                  <a:cubicBezTo>
                    <a:pt x="707" y="11"/>
                    <a:pt x="757" y="0"/>
                    <a:pt x="807" y="14"/>
                  </a:cubicBezTo>
                  <a:lnTo>
                    <a:pt x="810" y="15"/>
                  </a:lnTo>
                  <a:cubicBezTo>
                    <a:pt x="950" y="82"/>
                    <a:pt x="1329" y="237"/>
                    <a:pt x="1414" y="152"/>
                  </a:cubicBezTo>
                  <a:cubicBezTo>
                    <a:pt x="1420" y="146"/>
                    <a:pt x="1431" y="146"/>
                    <a:pt x="1438" y="153"/>
                  </a:cubicBezTo>
                  <a:cubicBezTo>
                    <a:pt x="1445" y="160"/>
                    <a:pt x="1446" y="171"/>
                    <a:pt x="1439" y="178"/>
                  </a:cubicBezTo>
                  <a:cubicBezTo>
                    <a:pt x="1324" y="292"/>
                    <a:pt x="859" y="76"/>
                    <a:pt x="799" y="47"/>
                  </a:cubicBezTo>
                  <a:cubicBezTo>
                    <a:pt x="761" y="36"/>
                    <a:pt x="725" y="44"/>
                    <a:pt x="700" y="69"/>
                  </a:cubicBezTo>
                  <a:cubicBezTo>
                    <a:pt x="675" y="94"/>
                    <a:pt x="667" y="131"/>
                    <a:pt x="679" y="170"/>
                  </a:cubicBezTo>
                  <a:lnTo>
                    <a:pt x="820" y="658"/>
                  </a:lnTo>
                  <a:cubicBezTo>
                    <a:pt x="835" y="708"/>
                    <a:pt x="824" y="758"/>
                    <a:pt x="791" y="791"/>
                  </a:cubicBezTo>
                  <a:cubicBezTo>
                    <a:pt x="758" y="823"/>
                    <a:pt x="709" y="834"/>
                    <a:pt x="658" y="820"/>
                  </a:cubicBezTo>
                  <a:lnTo>
                    <a:pt x="170" y="678"/>
                  </a:lnTo>
                  <a:cubicBezTo>
                    <a:pt x="131" y="667"/>
                    <a:pt x="94" y="675"/>
                    <a:pt x="69" y="700"/>
                  </a:cubicBezTo>
                  <a:cubicBezTo>
                    <a:pt x="45" y="724"/>
                    <a:pt x="37" y="760"/>
                    <a:pt x="48" y="799"/>
                  </a:cubicBezTo>
                  <a:cubicBezTo>
                    <a:pt x="76" y="859"/>
                    <a:pt x="293" y="1324"/>
                    <a:pt x="178" y="1439"/>
                  </a:cubicBezTo>
                  <a:cubicBezTo>
                    <a:pt x="172" y="1445"/>
                    <a:pt x="161" y="1445"/>
                    <a:pt x="154" y="1438"/>
                  </a:cubicBez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8" name="Freeform 55">
              <a:extLst>
                <a:ext uri="{FF2B5EF4-FFF2-40B4-BE49-F238E27FC236}">
                  <a16:creationId xmlns:a16="http://schemas.microsoft.com/office/drawing/2014/main" id="{03EF9874-619F-02DE-973C-220F25234FB6}"/>
                </a:ext>
              </a:extLst>
            </p:cNvPr>
            <p:cNvSpPr>
              <a:spLocks/>
            </p:cNvSpPr>
            <p:nvPr/>
          </p:nvSpPr>
          <p:spPr bwMode="auto">
            <a:xfrm>
              <a:off x="10583860" y="6565897"/>
              <a:ext cx="323852" cy="189066"/>
            </a:xfrm>
            <a:custGeom>
              <a:avLst/>
              <a:gdLst>
                <a:gd name="T0" fmla="*/ 378 w 378"/>
                <a:gd name="T1" fmla="*/ 108 h 379"/>
                <a:gd name="T2" fmla="*/ 270 w 378"/>
                <a:gd name="T3" fmla="*/ 108 h 379"/>
                <a:gd name="T4" fmla="*/ 270 w 378"/>
                <a:gd name="T5" fmla="*/ 0 h 379"/>
                <a:gd name="T6" fmla="*/ 107 w 378"/>
                <a:gd name="T7" fmla="*/ 0 h 379"/>
                <a:gd name="T8" fmla="*/ 107 w 378"/>
                <a:gd name="T9" fmla="*/ 108 h 379"/>
                <a:gd name="T10" fmla="*/ 0 w 378"/>
                <a:gd name="T11" fmla="*/ 108 h 379"/>
                <a:gd name="T12" fmla="*/ 0 w 378"/>
                <a:gd name="T13" fmla="*/ 271 h 379"/>
                <a:gd name="T14" fmla="*/ 107 w 378"/>
                <a:gd name="T15" fmla="*/ 271 h 379"/>
                <a:gd name="T16" fmla="*/ 107 w 378"/>
                <a:gd name="T17" fmla="*/ 379 h 379"/>
                <a:gd name="T18" fmla="*/ 270 w 378"/>
                <a:gd name="T19" fmla="*/ 379 h 379"/>
                <a:gd name="T20" fmla="*/ 270 w 378"/>
                <a:gd name="T21" fmla="*/ 271 h 379"/>
                <a:gd name="T22" fmla="*/ 378 w 378"/>
                <a:gd name="T23" fmla="*/ 271 h 379"/>
                <a:gd name="T24" fmla="*/ 378 w 378"/>
                <a:gd name="T25" fmla="*/ 108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8" h="379">
                  <a:moveTo>
                    <a:pt x="378" y="108"/>
                  </a:moveTo>
                  <a:lnTo>
                    <a:pt x="270" y="108"/>
                  </a:lnTo>
                  <a:lnTo>
                    <a:pt x="270" y="0"/>
                  </a:lnTo>
                  <a:lnTo>
                    <a:pt x="107" y="0"/>
                  </a:lnTo>
                  <a:lnTo>
                    <a:pt x="107" y="108"/>
                  </a:lnTo>
                  <a:lnTo>
                    <a:pt x="0" y="108"/>
                  </a:lnTo>
                  <a:lnTo>
                    <a:pt x="0" y="271"/>
                  </a:lnTo>
                  <a:lnTo>
                    <a:pt x="107" y="271"/>
                  </a:lnTo>
                  <a:lnTo>
                    <a:pt x="107" y="379"/>
                  </a:lnTo>
                  <a:lnTo>
                    <a:pt x="270" y="379"/>
                  </a:lnTo>
                  <a:lnTo>
                    <a:pt x="270" y="271"/>
                  </a:lnTo>
                  <a:lnTo>
                    <a:pt x="378" y="271"/>
                  </a:lnTo>
                  <a:lnTo>
                    <a:pt x="378" y="108"/>
                  </a:lnTo>
                  <a:close/>
                </a:path>
              </a:pathLst>
            </a:custGeom>
            <a:solidFill>
              <a:srgbClr val="099BDD">
                <a:lumMod val="60000"/>
                <a:lumOff val="4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79" name="Freeform 56">
              <a:extLst>
                <a:ext uri="{FF2B5EF4-FFF2-40B4-BE49-F238E27FC236}">
                  <a16:creationId xmlns:a16="http://schemas.microsoft.com/office/drawing/2014/main" id="{447DEEB5-B478-52BB-A6FD-A2A4B836F4CF}"/>
                </a:ext>
              </a:extLst>
            </p:cNvPr>
            <p:cNvSpPr>
              <a:spLocks/>
            </p:cNvSpPr>
            <p:nvPr/>
          </p:nvSpPr>
          <p:spPr bwMode="auto">
            <a:xfrm>
              <a:off x="5073650" y="5937250"/>
              <a:ext cx="3170238" cy="5724525"/>
            </a:xfrm>
            <a:custGeom>
              <a:avLst/>
              <a:gdLst>
                <a:gd name="T0" fmla="*/ 3931 w 4166"/>
                <a:gd name="T1" fmla="*/ 7523 h 7523"/>
                <a:gd name="T2" fmla="*/ 235 w 4166"/>
                <a:gd name="T3" fmla="*/ 7523 h 7523"/>
                <a:gd name="T4" fmla="*/ 0 w 4166"/>
                <a:gd name="T5" fmla="*/ 7288 h 7523"/>
                <a:gd name="T6" fmla="*/ 0 w 4166"/>
                <a:gd name="T7" fmla="*/ 235 h 7523"/>
                <a:gd name="T8" fmla="*/ 235 w 4166"/>
                <a:gd name="T9" fmla="*/ 0 h 7523"/>
                <a:gd name="T10" fmla="*/ 3931 w 4166"/>
                <a:gd name="T11" fmla="*/ 0 h 7523"/>
                <a:gd name="T12" fmla="*/ 4166 w 4166"/>
                <a:gd name="T13" fmla="*/ 235 h 7523"/>
                <a:gd name="T14" fmla="*/ 4166 w 4166"/>
                <a:gd name="T15" fmla="*/ 7288 h 7523"/>
                <a:gd name="T16" fmla="*/ 3931 w 4166"/>
                <a:gd name="T17" fmla="*/ 7523 h 7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6" h="7523">
                  <a:moveTo>
                    <a:pt x="3931" y="7523"/>
                  </a:moveTo>
                  <a:lnTo>
                    <a:pt x="235" y="7523"/>
                  </a:lnTo>
                  <a:cubicBezTo>
                    <a:pt x="105" y="7523"/>
                    <a:pt x="0" y="7418"/>
                    <a:pt x="0" y="7288"/>
                  </a:cubicBezTo>
                  <a:lnTo>
                    <a:pt x="0" y="235"/>
                  </a:lnTo>
                  <a:cubicBezTo>
                    <a:pt x="0" y="105"/>
                    <a:pt x="105" y="0"/>
                    <a:pt x="235" y="0"/>
                  </a:cubicBezTo>
                  <a:lnTo>
                    <a:pt x="3931" y="0"/>
                  </a:lnTo>
                  <a:cubicBezTo>
                    <a:pt x="4061" y="0"/>
                    <a:pt x="4166" y="105"/>
                    <a:pt x="4166" y="235"/>
                  </a:cubicBezTo>
                  <a:lnTo>
                    <a:pt x="4166" y="7288"/>
                  </a:lnTo>
                  <a:cubicBezTo>
                    <a:pt x="4166" y="7418"/>
                    <a:pt x="4061" y="7523"/>
                    <a:pt x="3931" y="7523"/>
                  </a:cubicBezTo>
                  <a:close/>
                </a:path>
              </a:pathLst>
            </a:custGeom>
            <a:solidFill>
              <a:srgbClr val="099BDD">
                <a:lumMod val="60000"/>
                <a:lumOff val="4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0" name="Oval 57">
              <a:extLst>
                <a:ext uri="{FF2B5EF4-FFF2-40B4-BE49-F238E27FC236}">
                  <a16:creationId xmlns:a16="http://schemas.microsoft.com/office/drawing/2014/main" id="{8ECE1302-4F03-77FB-C595-B61DFAF9F395}"/>
                </a:ext>
              </a:extLst>
            </p:cNvPr>
            <p:cNvSpPr>
              <a:spLocks noChangeArrowheads="1"/>
            </p:cNvSpPr>
            <p:nvPr/>
          </p:nvSpPr>
          <p:spPr bwMode="auto">
            <a:xfrm>
              <a:off x="6524625" y="11256963"/>
              <a:ext cx="268288" cy="268288"/>
            </a:xfrm>
            <a:prstGeom prst="ellipse">
              <a:avLst/>
            </a:pr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1" name="Freeform 58">
              <a:extLst>
                <a:ext uri="{FF2B5EF4-FFF2-40B4-BE49-F238E27FC236}">
                  <a16:creationId xmlns:a16="http://schemas.microsoft.com/office/drawing/2014/main" id="{20DCE693-493A-7BEB-27D1-FE62FEF9F1AE}"/>
                </a:ext>
              </a:extLst>
            </p:cNvPr>
            <p:cNvSpPr>
              <a:spLocks/>
            </p:cNvSpPr>
            <p:nvPr/>
          </p:nvSpPr>
          <p:spPr bwMode="auto">
            <a:xfrm>
              <a:off x="5294445" y="6056313"/>
              <a:ext cx="2884488" cy="4446588"/>
            </a:xfrm>
            <a:custGeom>
              <a:avLst/>
              <a:gdLst>
                <a:gd name="T0" fmla="*/ 3790 w 3790"/>
                <a:gd name="T1" fmla="*/ 176 h 5843"/>
                <a:gd name="T2" fmla="*/ 3614 w 3790"/>
                <a:gd name="T3" fmla="*/ 0 h 5843"/>
                <a:gd name="T4" fmla="*/ 176 w 3790"/>
                <a:gd name="T5" fmla="*/ 0 h 5843"/>
                <a:gd name="T6" fmla="*/ 0 w 3790"/>
                <a:gd name="T7" fmla="*/ 176 h 5843"/>
                <a:gd name="T8" fmla="*/ 0 w 3790"/>
                <a:gd name="T9" fmla="*/ 5843 h 5843"/>
                <a:gd name="T10" fmla="*/ 3790 w 3790"/>
                <a:gd name="T11" fmla="*/ 5843 h 5843"/>
                <a:gd name="T12" fmla="*/ 3790 w 3790"/>
                <a:gd name="T13" fmla="*/ 176 h 5843"/>
              </a:gdLst>
              <a:ahLst/>
              <a:cxnLst>
                <a:cxn ang="0">
                  <a:pos x="T0" y="T1"/>
                </a:cxn>
                <a:cxn ang="0">
                  <a:pos x="T2" y="T3"/>
                </a:cxn>
                <a:cxn ang="0">
                  <a:pos x="T4" y="T5"/>
                </a:cxn>
                <a:cxn ang="0">
                  <a:pos x="T6" y="T7"/>
                </a:cxn>
                <a:cxn ang="0">
                  <a:pos x="T8" y="T9"/>
                </a:cxn>
                <a:cxn ang="0">
                  <a:pos x="T10" y="T11"/>
                </a:cxn>
                <a:cxn ang="0">
                  <a:pos x="T12" y="T13"/>
                </a:cxn>
              </a:cxnLst>
              <a:rect l="0" t="0" r="r" b="b"/>
              <a:pathLst>
                <a:path w="3790" h="5843">
                  <a:moveTo>
                    <a:pt x="3790" y="176"/>
                  </a:moveTo>
                  <a:cubicBezTo>
                    <a:pt x="3790" y="79"/>
                    <a:pt x="3711" y="0"/>
                    <a:pt x="3614" y="0"/>
                  </a:cubicBezTo>
                  <a:lnTo>
                    <a:pt x="176" y="0"/>
                  </a:lnTo>
                  <a:cubicBezTo>
                    <a:pt x="79" y="0"/>
                    <a:pt x="0" y="79"/>
                    <a:pt x="0" y="176"/>
                  </a:cubicBezTo>
                  <a:lnTo>
                    <a:pt x="0" y="5843"/>
                  </a:lnTo>
                  <a:lnTo>
                    <a:pt x="3790" y="5843"/>
                  </a:lnTo>
                  <a:lnTo>
                    <a:pt x="3790" y="176"/>
                  </a:lnTo>
                  <a:close/>
                </a:path>
              </a:pathLst>
            </a:custGeom>
            <a:solidFill>
              <a:srgbClr val="099BDD">
                <a:lumMod val="75000"/>
                <a:alpha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2" name="Freeform 59">
              <a:extLst>
                <a:ext uri="{FF2B5EF4-FFF2-40B4-BE49-F238E27FC236}">
                  <a16:creationId xmlns:a16="http://schemas.microsoft.com/office/drawing/2014/main" id="{94283FAA-EE14-E5F5-7025-9607B2E721A8}"/>
                </a:ext>
              </a:extLst>
            </p:cNvPr>
            <p:cNvSpPr>
              <a:spLocks/>
            </p:cNvSpPr>
            <p:nvPr/>
          </p:nvSpPr>
          <p:spPr bwMode="auto">
            <a:xfrm>
              <a:off x="5216525" y="10502900"/>
              <a:ext cx="2884488" cy="608013"/>
            </a:xfrm>
            <a:custGeom>
              <a:avLst/>
              <a:gdLst>
                <a:gd name="T0" fmla="*/ 0 w 3790"/>
                <a:gd name="T1" fmla="*/ 0 h 799"/>
                <a:gd name="T2" fmla="*/ 0 w 3790"/>
                <a:gd name="T3" fmla="*/ 623 h 799"/>
                <a:gd name="T4" fmla="*/ 176 w 3790"/>
                <a:gd name="T5" fmla="*/ 799 h 799"/>
                <a:gd name="T6" fmla="*/ 3614 w 3790"/>
                <a:gd name="T7" fmla="*/ 799 h 799"/>
                <a:gd name="T8" fmla="*/ 3790 w 3790"/>
                <a:gd name="T9" fmla="*/ 623 h 799"/>
                <a:gd name="T10" fmla="*/ 3790 w 3790"/>
                <a:gd name="T11" fmla="*/ 0 h 799"/>
                <a:gd name="T12" fmla="*/ 0 w 3790"/>
                <a:gd name="T13" fmla="*/ 0 h 799"/>
              </a:gdLst>
              <a:ahLst/>
              <a:cxnLst>
                <a:cxn ang="0">
                  <a:pos x="T0" y="T1"/>
                </a:cxn>
                <a:cxn ang="0">
                  <a:pos x="T2" y="T3"/>
                </a:cxn>
                <a:cxn ang="0">
                  <a:pos x="T4" y="T5"/>
                </a:cxn>
                <a:cxn ang="0">
                  <a:pos x="T6" y="T7"/>
                </a:cxn>
                <a:cxn ang="0">
                  <a:pos x="T8" y="T9"/>
                </a:cxn>
                <a:cxn ang="0">
                  <a:pos x="T10" y="T11"/>
                </a:cxn>
                <a:cxn ang="0">
                  <a:pos x="T12" y="T13"/>
                </a:cxn>
              </a:cxnLst>
              <a:rect l="0" t="0" r="r" b="b"/>
              <a:pathLst>
                <a:path w="3790" h="799">
                  <a:moveTo>
                    <a:pt x="0" y="0"/>
                  </a:moveTo>
                  <a:lnTo>
                    <a:pt x="0" y="623"/>
                  </a:lnTo>
                  <a:cubicBezTo>
                    <a:pt x="0" y="720"/>
                    <a:pt x="79" y="799"/>
                    <a:pt x="176" y="799"/>
                  </a:cubicBezTo>
                  <a:lnTo>
                    <a:pt x="3614" y="799"/>
                  </a:lnTo>
                  <a:cubicBezTo>
                    <a:pt x="3711" y="799"/>
                    <a:pt x="3790" y="720"/>
                    <a:pt x="3790" y="623"/>
                  </a:cubicBezTo>
                  <a:lnTo>
                    <a:pt x="3790" y="0"/>
                  </a:lnTo>
                  <a:lnTo>
                    <a:pt x="0" y="0"/>
                  </a:ln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3" name="Freeform 60">
              <a:extLst>
                <a:ext uri="{FF2B5EF4-FFF2-40B4-BE49-F238E27FC236}">
                  <a16:creationId xmlns:a16="http://schemas.microsoft.com/office/drawing/2014/main" id="{FA790CF6-83BA-98A5-5448-51640005B4E8}"/>
                </a:ext>
              </a:extLst>
            </p:cNvPr>
            <p:cNvSpPr>
              <a:spLocks/>
            </p:cNvSpPr>
            <p:nvPr/>
          </p:nvSpPr>
          <p:spPr bwMode="auto">
            <a:xfrm>
              <a:off x="5357813" y="10848975"/>
              <a:ext cx="2116138" cy="20638"/>
            </a:xfrm>
            <a:custGeom>
              <a:avLst/>
              <a:gdLst>
                <a:gd name="T0" fmla="*/ 2765 w 2780"/>
                <a:gd name="T1" fmla="*/ 28 h 28"/>
                <a:gd name="T2" fmla="*/ 14 w 2780"/>
                <a:gd name="T3" fmla="*/ 28 h 28"/>
                <a:gd name="T4" fmla="*/ 0 w 2780"/>
                <a:gd name="T5" fmla="*/ 14 h 28"/>
                <a:gd name="T6" fmla="*/ 14 w 2780"/>
                <a:gd name="T7" fmla="*/ 0 h 28"/>
                <a:gd name="T8" fmla="*/ 2765 w 2780"/>
                <a:gd name="T9" fmla="*/ 0 h 28"/>
                <a:gd name="T10" fmla="*/ 2780 w 2780"/>
                <a:gd name="T11" fmla="*/ 14 h 28"/>
                <a:gd name="T12" fmla="*/ 2765 w 2780"/>
                <a:gd name="T13" fmla="*/ 28 h 28"/>
              </a:gdLst>
              <a:ahLst/>
              <a:cxnLst>
                <a:cxn ang="0">
                  <a:pos x="T0" y="T1"/>
                </a:cxn>
                <a:cxn ang="0">
                  <a:pos x="T2" y="T3"/>
                </a:cxn>
                <a:cxn ang="0">
                  <a:pos x="T4" y="T5"/>
                </a:cxn>
                <a:cxn ang="0">
                  <a:pos x="T6" y="T7"/>
                </a:cxn>
                <a:cxn ang="0">
                  <a:pos x="T8" y="T9"/>
                </a:cxn>
                <a:cxn ang="0">
                  <a:pos x="T10" y="T11"/>
                </a:cxn>
                <a:cxn ang="0">
                  <a:pos x="T12" y="T13"/>
                </a:cxn>
              </a:cxnLst>
              <a:rect l="0" t="0" r="r" b="b"/>
              <a:pathLst>
                <a:path w="2780" h="28">
                  <a:moveTo>
                    <a:pt x="2765" y="28"/>
                  </a:moveTo>
                  <a:lnTo>
                    <a:pt x="14" y="28"/>
                  </a:lnTo>
                  <a:cubicBezTo>
                    <a:pt x="7" y="28"/>
                    <a:pt x="0" y="22"/>
                    <a:pt x="0" y="14"/>
                  </a:cubicBezTo>
                  <a:cubicBezTo>
                    <a:pt x="0" y="6"/>
                    <a:pt x="7" y="0"/>
                    <a:pt x="14" y="0"/>
                  </a:cubicBezTo>
                  <a:lnTo>
                    <a:pt x="2765" y="0"/>
                  </a:lnTo>
                  <a:cubicBezTo>
                    <a:pt x="2773" y="0"/>
                    <a:pt x="2780" y="6"/>
                    <a:pt x="2780" y="14"/>
                  </a:cubicBezTo>
                  <a:cubicBezTo>
                    <a:pt x="2780" y="22"/>
                    <a:pt x="2773" y="28"/>
                    <a:pt x="2765" y="28"/>
                  </a:cubicBezTo>
                  <a:close/>
                </a:path>
              </a:pathLst>
            </a:custGeom>
            <a:solidFill>
              <a:srgbClr val="FFFFFF">
                <a:alpha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4" name="Freeform: Shape 183">
              <a:extLst>
                <a:ext uri="{FF2B5EF4-FFF2-40B4-BE49-F238E27FC236}">
                  <a16:creationId xmlns:a16="http://schemas.microsoft.com/office/drawing/2014/main" id="{E601AC76-5D24-8700-2393-20506C11691C}"/>
                </a:ext>
              </a:extLst>
            </p:cNvPr>
            <p:cNvSpPr>
              <a:spLocks noChangeArrowheads="1"/>
            </p:cNvSpPr>
            <p:nvPr/>
          </p:nvSpPr>
          <p:spPr bwMode="auto">
            <a:xfrm>
              <a:off x="5391150" y="10728325"/>
              <a:ext cx="327026" cy="71438"/>
            </a:xfrm>
            <a:custGeom>
              <a:avLst/>
              <a:gdLst>
                <a:gd name="connsiteX0" fmla="*/ 291307 w 327026"/>
                <a:gd name="connsiteY0" fmla="*/ 0 h 71438"/>
                <a:gd name="connsiteX1" fmla="*/ 327026 w 327026"/>
                <a:gd name="connsiteY1" fmla="*/ 35719 h 71438"/>
                <a:gd name="connsiteX2" fmla="*/ 291307 w 327026"/>
                <a:gd name="connsiteY2" fmla="*/ 71438 h 71438"/>
                <a:gd name="connsiteX3" fmla="*/ 255588 w 327026"/>
                <a:gd name="connsiteY3" fmla="*/ 35719 h 71438"/>
                <a:gd name="connsiteX4" fmla="*/ 291307 w 327026"/>
                <a:gd name="connsiteY4" fmla="*/ 0 h 71438"/>
                <a:gd name="connsiteX5" fmla="*/ 163513 w 327026"/>
                <a:gd name="connsiteY5" fmla="*/ 0 h 71438"/>
                <a:gd name="connsiteX6" fmla="*/ 198438 w 327026"/>
                <a:gd name="connsiteY6" fmla="*/ 35719 h 71438"/>
                <a:gd name="connsiteX7" fmla="*/ 163513 w 327026"/>
                <a:gd name="connsiteY7" fmla="*/ 71438 h 71438"/>
                <a:gd name="connsiteX8" fmla="*/ 128588 w 327026"/>
                <a:gd name="connsiteY8" fmla="*/ 35719 h 71438"/>
                <a:gd name="connsiteX9" fmla="*/ 163513 w 327026"/>
                <a:gd name="connsiteY9" fmla="*/ 0 h 71438"/>
                <a:gd name="connsiteX10" fmla="*/ 35719 w 327026"/>
                <a:gd name="connsiteY10" fmla="*/ 0 h 71438"/>
                <a:gd name="connsiteX11" fmla="*/ 71438 w 327026"/>
                <a:gd name="connsiteY11" fmla="*/ 35719 h 71438"/>
                <a:gd name="connsiteX12" fmla="*/ 35719 w 327026"/>
                <a:gd name="connsiteY12" fmla="*/ 71438 h 71438"/>
                <a:gd name="connsiteX13" fmla="*/ 0 w 327026"/>
                <a:gd name="connsiteY13" fmla="*/ 35719 h 71438"/>
                <a:gd name="connsiteX14" fmla="*/ 35719 w 327026"/>
                <a:gd name="connsiteY14" fmla="*/ 0 h 71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026" h="71438">
                  <a:moveTo>
                    <a:pt x="291307" y="0"/>
                  </a:moveTo>
                  <a:cubicBezTo>
                    <a:pt x="311034" y="0"/>
                    <a:pt x="327026" y="15992"/>
                    <a:pt x="327026" y="35719"/>
                  </a:cubicBezTo>
                  <a:cubicBezTo>
                    <a:pt x="327026" y="55446"/>
                    <a:pt x="311034" y="71438"/>
                    <a:pt x="291307" y="71438"/>
                  </a:cubicBezTo>
                  <a:cubicBezTo>
                    <a:pt x="271580" y="71438"/>
                    <a:pt x="255588" y="55446"/>
                    <a:pt x="255588" y="35719"/>
                  </a:cubicBezTo>
                  <a:cubicBezTo>
                    <a:pt x="255588" y="15992"/>
                    <a:pt x="271580" y="0"/>
                    <a:pt x="291307" y="0"/>
                  </a:cubicBezTo>
                  <a:close/>
                  <a:moveTo>
                    <a:pt x="163513" y="0"/>
                  </a:moveTo>
                  <a:cubicBezTo>
                    <a:pt x="182802" y="0"/>
                    <a:pt x="198438" y="15992"/>
                    <a:pt x="198438" y="35719"/>
                  </a:cubicBezTo>
                  <a:cubicBezTo>
                    <a:pt x="198438" y="55446"/>
                    <a:pt x="182802" y="71438"/>
                    <a:pt x="163513" y="71438"/>
                  </a:cubicBezTo>
                  <a:cubicBezTo>
                    <a:pt x="144224" y="71438"/>
                    <a:pt x="128588" y="55446"/>
                    <a:pt x="128588" y="35719"/>
                  </a:cubicBezTo>
                  <a:cubicBezTo>
                    <a:pt x="128588" y="15992"/>
                    <a:pt x="144224" y="0"/>
                    <a:pt x="163513" y="0"/>
                  </a:cubicBezTo>
                  <a:close/>
                  <a:moveTo>
                    <a:pt x="35719" y="0"/>
                  </a:moveTo>
                  <a:cubicBezTo>
                    <a:pt x="55446" y="0"/>
                    <a:pt x="71438" y="15992"/>
                    <a:pt x="71438" y="35719"/>
                  </a:cubicBezTo>
                  <a:cubicBezTo>
                    <a:pt x="71438" y="55446"/>
                    <a:pt x="55446" y="71438"/>
                    <a:pt x="35719" y="71438"/>
                  </a:cubicBezTo>
                  <a:cubicBezTo>
                    <a:pt x="15992" y="71438"/>
                    <a:pt x="0" y="55446"/>
                    <a:pt x="0" y="35719"/>
                  </a:cubicBezTo>
                  <a:cubicBezTo>
                    <a:pt x="0" y="15992"/>
                    <a:pt x="15992" y="0"/>
                    <a:pt x="35719" y="0"/>
                  </a:cubicBezTo>
                  <a:close/>
                </a:path>
              </a:pathLst>
            </a:custGeom>
            <a:solidFill>
              <a:srgbClr val="FFFFFF">
                <a:alpha val="50000"/>
              </a:srgbClr>
            </a:solidFill>
            <a:ln>
              <a:noFill/>
            </a:ln>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5" name="Rectangle 64">
              <a:extLst>
                <a:ext uri="{FF2B5EF4-FFF2-40B4-BE49-F238E27FC236}">
                  <a16:creationId xmlns:a16="http://schemas.microsoft.com/office/drawing/2014/main" id="{8D945C4D-788E-42A7-7E28-A48C76CDCC5A}"/>
                </a:ext>
              </a:extLst>
            </p:cNvPr>
            <p:cNvSpPr>
              <a:spLocks noChangeArrowheads="1"/>
            </p:cNvSpPr>
            <p:nvPr/>
          </p:nvSpPr>
          <p:spPr bwMode="auto">
            <a:xfrm>
              <a:off x="7556500" y="10677525"/>
              <a:ext cx="336550" cy="200025"/>
            </a:xfrm>
            <a:prstGeom prst="rect">
              <a:avLst/>
            </a:prstGeom>
            <a:solidFill>
              <a:srgbClr val="099BDD">
                <a:lumMod val="40000"/>
                <a:lumOff val="6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6" name="Freeform: Shape 185">
              <a:extLst>
                <a:ext uri="{FF2B5EF4-FFF2-40B4-BE49-F238E27FC236}">
                  <a16:creationId xmlns:a16="http://schemas.microsoft.com/office/drawing/2014/main" id="{46745633-01FB-F01C-5891-2E88F6F6EFF4}"/>
                </a:ext>
              </a:extLst>
            </p:cNvPr>
            <p:cNvSpPr>
              <a:spLocks noChangeArrowheads="1"/>
            </p:cNvSpPr>
            <p:nvPr/>
          </p:nvSpPr>
          <p:spPr bwMode="auto">
            <a:xfrm>
              <a:off x="7612063" y="10633075"/>
              <a:ext cx="225425" cy="192088"/>
            </a:xfrm>
            <a:custGeom>
              <a:avLst/>
              <a:gdLst>
                <a:gd name="connsiteX0" fmla="*/ 123825 w 225425"/>
                <a:gd name="connsiteY0" fmla="*/ 84138 h 192088"/>
                <a:gd name="connsiteX1" fmla="*/ 177800 w 225425"/>
                <a:gd name="connsiteY1" fmla="*/ 138113 h 192088"/>
                <a:gd name="connsiteX2" fmla="*/ 123825 w 225425"/>
                <a:gd name="connsiteY2" fmla="*/ 192088 h 192088"/>
                <a:gd name="connsiteX3" fmla="*/ 69850 w 225425"/>
                <a:gd name="connsiteY3" fmla="*/ 138113 h 192088"/>
                <a:gd name="connsiteX4" fmla="*/ 123825 w 225425"/>
                <a:gd name="connsiteY4" fmla="*/ 84138 h 192088"/>
                <a:gd name="connsiteX5" fmla="*/ 42028 w 225425"/>
                <a:gd name="connsiteY5" fmla="*/ 0 h 192088"/>
                <a:gd name="connsiteX6" fmla="*/ 183397 w 225425"/>
                <a:gd name="connsiteY6" fmla="*/ 0 h 192088"/>
                <a:gd name="connsiteX7" fmla="*/ 225425 w 225425"/>
                <a:gd name="connsiteY7" fmla="*/ 44450 h 192088"/>
                <a:gd name="connsiteX8" fmla="*/ 0 w 225425"/>
                <a:gd name="connsiteY8" fmla="*/ 44450 h 19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25" h="192088">
                  <a:moveTo>
                    <a:pt x="123825" y="84138"/>
                  </a:moveTo>
                  <a:cubicBezTo>
                    <a:pt x="153635" y="84138"/>
                    <a:pt x="177800" y="108303"/>
                    <a:pt x="177800" y="138113"/>
                  </a:cubicBezTo>
                  <a:cubicBezTo>
                    <a:pt x="177800" y="167923"/>
                    <a:pt x="153635" y="192088"/>
                    <a:pt x="123825" y="192088"/>
                  </a:cubicBezTo>
                  <a:cubicBezTo>
                    <a:pt x="94015" y="192088"/>
                    <a:pt x="69850" y="167923"/>
                    <a:pt x="69850" y="138113"/>
                  </a:cubicBezTo>
                  <a:cubicBezTo>
                    <a:pt x="69850" y="108303"/>
                    <a:pt x="94015" y="84138"/>
                    <a:pt x="123825" y="84138"/>
                  </a:cubicBezTo>
                  <a:close/>
                  <a:moveTo>
                    <a:pt x="42028" y="0"/>
                  </a:moveTo>
                  <a:lnTo>
                    <a:pt x="183397" y="0"/>
                  </a:lnTo>
                  <a:lnTo>
                    <a:pt x="225425" y="44450"/>
                  </a:lnTo>
                  <a:lnTo>
                    <a:pt x="0" y="44450"/>
                  </a:lnTo>
                  <a:close/>
                </a:path>
              </a:pathLst>
            </a:custGeom>
            <a:solidFill>
              <a:srgbClr val="FFFFFF">
                <a:alpha val="50000"/>
              </a:srgbClr>
            </a:solidFill>
            <a:ln>
              <a:noFill/>
            </a:ln>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7" name="Freeform 68">
              <a:extLst>
                <a:ext uri="{FF2B5EF4-FFF2-40B4-BE49-F238E27FC236}">
                  <a16:creationId xmlns:a16="http://schemas.microsoft.com/office/drawing/2014/main" id="{24625871-B34E-120C-55DD-CB6EF4B8F52B}"/>
                </a:ext>
              </a:extLst>
            </p:cNvPr>
            <p:cNvSpPr>
              <a:spLocks/>
            </p:cNvSpPr>
            <p:nvPr/>
          </p:nvSpPr>
          <p:spPr bwMode="auto">
            <a:xfrm>
              <a:off x="5470525" y="9671050"/>
              <a:ext cx="2533650" cy="693738"/>
            </a:xfrm>
            <a:custGeom>
              <a:avLst/>
              <a:gdLst>
                <a:gd name="T0" fmla="*/ 3236 w 3328"/>
                <a:gd name="T1" fmla="*/ 0 h 911"/>
                <a:gd name="T2" fmla="*/ 91 w 3328"/>
                <a:gd name="T3" fmla="*/ 0 h 911"/>
                <a:gd name="T4" fmla="*/ 0 w 3328"/>
                <a:gd name="T5" fmla="*/ 92 h 911"/>
                <a:gd name="T6" fmla="*/ 0 w 3328"/>
                <a:gd name="T7" fmla="*/ 635 h 911"/>
                <a:gd name="T8" fmla="*/ 91 w 3328"/>
                <a:gd name="T9" fmla="*/ 727 h 911"/>
                <a:gd name="T10" fmla="*/ 2745 w 3328"/>
                <a:gd name="T11" fmla="*/ 727 h 911"/>
                <a:gd name="T12" fmla="*/ 3180 w 3328"/>
                <a:gd name="T13" fmla="*/ 911 h 911"/>
                <a:gd name="T14" fmla="*/ 3079 w 3328"/>
                <a:gd name="T15" fmla="*/ 727 h 911"/>
                <a:gd name="T16" fmla="*/ 3236 w 3328"/>
                <a:gd name="T17" fmla="*/ 727 h 911"/>
                <a:gd name="T18" fmla="*/ 3328 w 3328"/>
                <a:gd name="T19" fmla="*/ 635 h 911"/>
                <a:gd name="T20" fmla="*/ 3328 w 3328"/>
                <a:gd name="T21" fmla="*/ 92 h 911"/>
                <a:gd name="T22" fmla="*/ 3236 w 3328"/>
                <a:gd name="T23"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28" h="911">
                  <a:moveTo>
                    <a:pt x="3236" y="0"/>
                  </a:moveTo>
                  <a:lnTo>
                    <a:pt x="91" y="0"/>
                  </a:lnTo>
                  <a:cubicBezTo>
                    <a:pt x="41" y="0"/>
                    <a:pt x="0" y="41"/>
                    <a:pt x="0" y="92"/>
                  </a:cubicBezTo>
                  <a:lnTo>
                    <a:pt x="0" y="635"/>
                  </a:lnTo>
                  <a:cubicBezTo>
                    <a:pt x="0" y="686"/>
                    <a:pt x="41" y="727"/>
                    <a:pt x="91" y="727"/>
                  </a:cubicBezTo>
                  <a:lnTo>
                    <a:pt x="2745" y="727"/>
                  </a:lnTo>
                  <a:lnTo>
                    <a:pt x="3180" y="911"/>
                  </a:lnTo>
                  <a:lnTo>
                    <a:pt x="3079" y="727"/>
                  </a:lnTo>
                  <a:lnTo>
                    <a:pt x="3236" y="727"/>
                  </a:lnTo>
                  <a:cubicBezTo>
                    <a:pt x="3287" y="727"/>
                    <a:pt x="3328" y="686"/>
                    <a:pt x="3328" y="635"/>
                  </a:cubicBezTo>
                  <a:lnTo>
                    <a:pt x="3328" y="92"/>
                  </a:lnTo>
                  <a:cubicBezTo>
                    <a:pt x="3328" y="41"/>
                    <a:pt x="3287" y="0"/>
                    <a:pt x="323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8" name="Freeform 69">
              <a:extLst>
                <a:ext uri="{FF2B5EF4-FFF2-40B4-BE49-F238E27FC236}">
                  <a16:creationId xmlns:a16="http://schemas.microsoft.com/office/drawing/2014/main" id="{B667D4CB-B7EB-6A4D-DFEA-F83BCB6E68BB}"/>
                </a:ext>
              </a:extLst>
            </p:cNvPr>
            <p:cNvSpPr>
              <a:spLocks/>
            </p:cNvSpPr>
            <p:nvPr/>
          </p:nvSpPr>
          <p:spPr bwMode="auto">
            <a:xfrm>
              <a:off x="7559675" y="9807575"/>
              <a:ext cx="350838" cy="296863"/>
            </a:xfrm>
            <a:custGeom>
              <a:avLst/>
              <a:gdLst>
                <a:gd name="T0" fmla="*/ 230 w 460"/>
                <a:gd name="T1" fmla="*/ 390 h 390"/>
                <a:gd name="T2" fmla="*/ 45 w 460"/>
                <a:gd name="T3" fmla="*/ 205 h 390"/>
                <a:gd name="T4" fmla="*/ 45 w 460"/>
                <a:gd name="T5" fmla="*/ 45 h 390"/>
                <a:gd name="T6" fmla="*/ 206 w 460"/>
                <a:gd name="T7" fmla="*/ 45 h 390"/>
                <a:gd name="T8" fmla="*/ 230 w 460"/>
                <a:gd name="T9" fmla="*/ 69 h 390"/>
                <a:gd name="T10" fmla="*/ 255 w 460"/>
                <a:gd name="T11" fmla="*/ 45 h 390"/>
                <a:gd name="T12" fmla="*/ 415 w 460"/>
                <a:gd name="T13" fmla="*/ 45 h 390"/>
                <a:gd name="T14" fmla="*/ 415 w 460"/>
                <a:gd name="T15" fmla="*/ 206 h 390"/>
                <a:gd name="T16" fmla="*/ 310 w 460"/>
                <a:gd name="T17" fmla="*/ 310 h 390"/>
                <a:gd name="T18" fmla="*/ 230 w 460"/>
                <a:gd name="T19" fmla="*/ 390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0" h="390">
                  <a:moveTo>
                    <a:pt x="230" y="390"/>
                  </a:moveTo>
                  <a:lnTo>
                    <a:pt x="45" y="205"/>
                  </a:lnTo>
                  <a:cubicBezTo>
                    <a:pt x="0" y="161"/>
                    <a:pt x="0" y="89"/>
                    <a:pt x="45" y="45"/>
                  </a:cubicBezTo>
                  <a:cubicBezTo>
                    <a:pt x="89" y="0"/>
                    <a:pt x="161" y="0"/>
                    <a:pt x="206" y="45"/>
                  </a:cubicBezTo>
                  <a:lnTo>
                    <a:pt x="230" y="69"/>
                  </a:lnTo>
                  <a:cubicBezTo>
                    <a:pt x="244" y="56"/>
                    <a:pt x="254" y="46"/>
                    <a:pt x="255" y="45"/>
                  </a:cubicBezTo>
                  <a:cubicBezTo>
                    <a:pt x="299" y="1"/>
                    <a:pt x="371" y="1"/>
                    <a:pt x="415" y="45"/>
                  </a:cubicBezTo>
                  <a:cubicBezTo>
                    <a:pt x="460" y="89"/>
                    <a:pt x="460" y="161"/>
                    <a:pt x="415" y="206"/>
                  </a:cubicBezTo>
                  <a:cubicBezTo>
                    <a:pt x="414" y="207"/>
                    <a:pt x="334" y="286"/>
                    <a:pt x="310" y="310"/>
                  </a:cubicBezTo>
                  <a:lnTo>
                    <a:pt x="230" y="390"/>
                  </a:lnTo>
                  <a:close/>
                </a:path>
              </a:pathLst>
            </a:custGeom>
            <a:solidFill>
              <a:srgbClr val="099BDD">
                <a:lumMod val="7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89" name="Freeform 73">
              <a:extLst>
                <a:ext uri="{FF2B5EF4-FFF2-40B4-BE49-F238E27FC236}">
                  <a16:creationId xmlns:a16="http://schemas.microsoft.com/office/drawing/2014/main" id="{FECFD39C-A814-B319-6A23-C8630B0C311B}"/>
                </a:ext>
              </a:extLst>
            </p:cNvPr>
            <p:cNvSpPr>
              <a:spLocks/>
            </p:cNvSpPr>
            <p:nvPr/>
          </p:nvSpPr>
          <p:spPr bwMode="auto">
            <a:xfrm>
              <a:off x="5310188" y="8932863"/>
              <a:ext cx="2532063" cy="693738"/>
            </a:xfrm>
            <a:custGeom>
              <a:avLst/>
              <a:gdLst>
                <a:gd name="T0" fmla="*/ 92 w 3328"/>
                <a:gd name="T1" fmla="*/ 0 h 911"/>
                <a:gd name="T2" fmla="*/ 3237 w 3328"/>
                <a:gd name="T3" fmla="*/ 0 h 911"/>
                <a:gd name="T4" fmla="*/ 3328 w 3328"/>
                <a:gd name="T5" fmla="*/ 92 h 911"/>
                <a:gd name="T6" fmla="*/ 3328 w 3328"/>
                <a:gd name="T7" fmla="*/ 635 h 911"/>
                <a:gd name="T8" fmla="*/ 3237 w 3328"/>
                <a:gd name="T9" fmla="*/ 727 h 911"/>
                <a:gd name="T10" fmla="*/ 583 w 3328"/>
                <a:gd name="T11" fmla="*/ 727 h 911"/>
                <a:gd name="T12" fmla="*/ 148 w 3328"/>
                <a:gd name="T13" fmla="*/ 911 h 911"/>
                <a:gd name="T14" fmla="*/ 249 w 3328"/>
                <a:gd name="T15" fmla="*/ 727 h 911"/>
                <a:gd name="T16" fmla="*/ 92 w 3328"/>
                <a:gd name="T17" fmla="*/ 727 h 911"/>
                <a:gd name="T18" fmla="*/ 0 w 3328"/>
                <a:gd name="T19" fmla="*/ 635 h 911"/>
                <a:gd name="T20" fmla="*/ 0 w 3328"/>
                <a:gd name="T21" fmla="*/ 92 h 911"/>
                <a:gd name="T22" fmla="*/ 92 w 3328"/>
                <a:gd name="T23"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28" h="911">
                  <a:moveTo>
                    <a:pt x="92" y="0"/>
                  </a:moveTo>
                  <a:lnTo>
                    <a:pt x="3237" y="0"/>
                  </a:lnTo>
                  <a:cubicBezTo>
                    <a:pt x="3287" y="0"/>
                    <a:pt x="3328" y="41"/>
                    <a:pt x="3328" y="92"/>
                  </a:cubicBezTo>
                  <a:lnTo>
                    <a:pt x="3328" y="635"/>
                  </a:lnTo>
                  <a:cubicBezTo>
                    <a:pt x="3328" y="686"/>
                    <a:pt x="3287" y="727"/>
                    <a:pt x="3237" y="727"/>
                  </a:cubicBezTo>
                  <a:lnTo>
                    <a:pt x="583" y="727"/>
                  </a:lnTo>
                  <a:lnTo>
                    <a:pt x="148" y="911"/>
                  </a:lnTo>
                  <a:lnTo>
                    <a:pt x="249" y="727"/>
                  </a:lnTo>
                  <a:lnTo>
                    <a:pt x="92" y="727"/>
                  </a:lnTo>
                  <a:cubicBezTo>
                    <a:pt x="41" y="727"/>
                    <a:pt x="0" y="686"/>
                    <a:pt x="0" y="635"/>
                  </a:cubicBezTo>
                  <a:lnTo>
                    <a:pt x="0" y="92"/>
                  </a:lnTo>
                  <a:cubicBezTo>
                    <a:pt x="0" y="41"/>
                    <a:pt x="41" y="0"/>
                    <a:pt x="9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0" name="Freeform: Shape 189">
              <a:extLst>
                <a:ext uri="{FF2B5EF4-FFF2-40B4-BE49-F238E27FC236}">
                  <a16:creationId xmlns:a16="http://schemas.microsoft.com/office/drawing/2014/main" id="{CAE35B80-582B-91EF-9C24-86A9676F8902}"/>
                </a:ext>
              </a:extLst>
            </p:cNvPr>
            <p:cNvSpPr>
              <a:spLocks/>
            </p:cNvSpPr>
            <p:nvPr/>
          </p:nvSpPr>
          <p:spPr bwMode="auto">
            <a:xfrm>
              <a:off x="5607050" y="9086850"/>
              <a:ext cx="2100263" cy="950913"/>
            </a:xfrm>
            <a:custGeom>
              <a:avLst/>
              <a:gdLst>
                <a:gd name="connsiteX0" fmla="*/ 11418 w 2100263"/>
                <a:gd name="connsiteY0" fmla="*/ 930275 h 950913"/>
                <a:gd name="connsiteX1" fmla="*/ 1826082 w 2100263"/>
                <a:gd name="connsiteY1" fmla="*/ 930275 h 950913"/>
                <a:gd name="connsiteX2" fmla="*/ 1836738 w 2100263"/>
                <a:gd name="connsiteY2" fmla="*/ 940594 h 950913"/>
                <a:gd name="connsiteX3" fmla="*/ 1826082 w 2100263"/>
                <a:gd name="connsiteY3" fmla="*/ 950913 h 950913"/>
                <a:gd name="connsiteX4" fmla="*/ 11418 w 2100263"/>
                <a:gd name="connsiteY4" fmla="*/ 950913 h 950913"/>
                <a:gd name="connsiteX5" fmla="*/ 0 w 2100263"/>
                <a:gd name="connsiteY5" fmla="*/ 940594 h 950913"/>
                <a:gd name="connsiteX6" fmla="*/ 11418 w 2100263"/>
                <a:gd name="connsiteY6" fmla="*/ 930275 h 950913"/>
                <a:gd name="connsiteX7" fmla="*/ 11418 w 2100263"/>
                <a:gd name="connsiteY7" fmla="*/ 833438 h 950913"/>
                <a:gd name="connsiteX8" fmla="*/ 1826082 w 2100263"/>
                <a:gd name="connsiteY8" fmla="*/ 833438 h 950913"/>
                <a:gd name="connsiteX9" fmla="*/ 1836738 w 2100263"/>
                <a:gd name="connsiteY9" fmla="*/ 843757 h 950913"/>
                <a:gd name="connsiteX10" fmla="*/ 1826082 w 2100263"/>
                <a:gd name="connsiteY10" fmla="*/ 854076 h 950913"/>
                <a:gd name="connsiteX11" fmla="*/ 11418 w 2100263"/>
                <a:gd name="connsiteY11" fmla="*/ 854076 h 950913"/>
                <a:gd name="connsiteX12" fmla="*/ 0 w 2100263"/>
                <a:gd name="connsiteY12" fmla="*/ 843757 h 950913"/>
                <a:gd name="connsiteX13" fmla="*/ 11418 w 2100263"/>
                <a:gd name="connsiteY13" fmla="*/ 833438 h 950913"/>
                <a:gd name="connsiteX14" fmla="*/ 11418 w 2100263"/>
                <a:gd name="connsiteY14" fmla="*/ 736600 h 950913"/>
                <a:gd name="connsiteX15" fmla="*/ 1826082 w 2100263"/>
                <a:gd name="connsiteY15" fmla="*/ 736600 h 950913"/>
                <a:gd name="connsiteX16" fmla="*/ 1836738 w 2100263"/>
                <a:gd name="connsiteY16" fmla="*/ 747712 h 950913"/>
                <a:gd name="connsiteX17" fmla="*/ 1826082 w 2100263"/>
                <a:gd name="connsiteY17" fmla="*/ 758825 h 950913"/>
                <a:gd name="connsiteX18" fmla="*/ 11418 w 2100263"/>
                <a:gd name="connsiteY18" fmla="*/ 758825 h 950913"/>
                <a:gd name="connsiteX19" fmla="*/ 0 w 2100263"/>
                <a:gd name="connsiteY19" fmla="*/ 747712 h 950913"/>
                <a:gd name="connsiteX20" fmla="*/ 11418 w 2100263"/>
                <a:gd name="connsiteY20" fmla="*/ 736600 h 950913"/>
                <a:gd name="connsiteX21" fmla="*/ 274182 w 2100263"/>
                <a:gd name="connsiteY21" fmla="*/ 192088 h 950913"/>
                <a:gd name="connsiteX22" fmla="*/ 2089607 w 2100263"/>
                <a:gd name="connsiteY22" fmla="*/ 192088 h 950913"/>
                <a:gd name="connsiteX23" fmla="*/ 2100263 w 2100263"/>
                <a:gd name="connsiteY23" fmla="*/ 203200 h 950913"/>
                <a:gd name="connsiteX24" fmla="*/ 2089607 w 2100263"/>
                <a:gd name="connsiteY24" fmla="*/ 214313 h 950913"/>
                <a:gd name="connsiteX25" fmla="*/ 274182 w 2100263"/>
                <a:gd name="connsiteY25" fmla="*/ 214313 h 950913"/>
                <a:gd name="connsiteX26" fmla="*/ 263525 w 2100263"/>
                <a:gd name="connsiteY26" fmla="*/ 203200 h 950913"/>
                <a:gd name="connsiteX27" fmla="*/ 274182 w 2100263"/>
                <a:gd name="connsiteY27" fmla="*/ 192088 h 950913"/>
                <a:gd name="connsiteX28" fmla="*/ 274182 w 2100263"/>
                <a:gd name="connsiteY28" fmla="*/ 96838 h 950913"/>
                <a:gd name="connsiteX29" fmla="*/ 2089607 w 2100263"/>
                <a:gd name="connsiteY29" fmla="*/ 96838 h 950913"/>
                <a:gd name="connsiteX30" fmla="*/ 2100263 w 2100263"/>
                <a:gd name="connsiteY30" fmla="*/ 107157 h 950913"/>
                <a:gd name="connsiteX31" fmla="*/ 2089607 w 2100263"/>
                <a:gd name="connsiteY31" fmla="*/ 117476 h 950913"/>
                <a:gd name="connsiteX32" fmla="*/ 274182 w 2100263"/>
                <a:gd name="connsiteY32" fmla="*/ 117476 h 950913"/>
                <a:gd name="connsiteX33" fmla="*/ 263525 w 2100263"/>
                <a:gd name="connsiteY33" fmla="*/ 107157 h 950913"/>
                <a:gd name="connsiteX34" fmla="*/ 274182 w 2100263"/>
                <a:gd name="connsiteY34" fmla="*/ 96838 h 950913"/>
                <a:gd name="connsiteX35" fmla="*/ 274182 w 2100263"/>
                <a:gd name="connsiteY35" fmla="*/ 0 h 950913"/>
                <a:gd name="connsiteX36" fmla="*/ 2089607 w 2100263"/>
                <a:gd name="connsiteY36" fmla="*/ 0 h 950913"/>
                <a:gd name="connsiteX37" fmla="*/ 2100263 w 2100263"/>
                <a:gd name="connsiteY37" fmla="*/ 10319 h 950913"/>
                <a:gd name="connsiteX38" fmla="*/ 2089607 w 2100263"/>
                <a:gd name="connsiteY38" fmla="*/ 20638 h 950913"/>
                <a:gd name="connsiteX39" fmla="*/ 274182 w 2100263"/>
                <a:gd name="connsiteY39" fmla="*/ 20638 h 950913"/>
                <a:gd name="connsiteX40" fmla="*/ 263525 w 2100263"/>
                <a:gd name="connsiteY40" fmla="*/ 10319 h 950913"/>
                <a:gd name="connsiteX41" fmla="*/ 274182 w 2100263"/>
                <a:gd name="connsiteY41" fmla="*/ 0 h 950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100263" h="950913">
                  <a:moveTo>
                    <a:pt x="11418" y="930275"/>
                  </a:moveTo>
                  <a:lnTo>
                    <a:pt x="1826082" y="930275"/>
                  </a:lnTo>
                  <a:cubicBezTo>
                    <a:pt x="1831410" y="930275"/>
                    <a:pt x="1836738" y="935434"/>
                    <a:pt x="1836738" y="940594"/>
                  </a:cubicBezTo>
                  <a:cubicBezTo>
                    <a:pt x="1836738" y="946491"/>
                    <a:pt x="1831410" y="950913"/>
                    <a:pt x="1826082" y="950913"/>
                  </a:cubicBezTo>
                  <a:lnTo>
                    <a:pt x="11418" y="950913"/>
                  </a:lnTo>
                  <a:cubicBezTo>
                    <a:pt x="5328" y="950913"/>
                    <a:pt x="0" y="946491"/>
                    <a:pt x="0" y="940594"/>
                  </a:cubicBezTo>
                  <a:cubicBezTo>
                    <a:pt x="0" y="935434"/>
                    <a:pt x="5328" y="930275"/>
                    <a:pt x="11418" y="930275"/>
                  </a:cubicBezTo>
                  <a:close/>
                  <a:moveTo>
                    <a:pt x="11418" y="833438"/>
                  </a:moveTo>
                  <a:lnTo>
                    <a:pt x="1826082" y="833438"/>
                  </a:lnTo>
                  <a:cubicBezTo>
                    <a:pt x="1831410" y="833438"/>
                    <a:pt x="1836738" y="837860"/>
                    <a:pt x="1836738" y="843757"/>
                  </a:cubicBezTo>
                  <a:cubicBezTo>
                    <a:pt x="1836738" y="849654"/>
                    <a:pt x="1831410" y="854076"/>
                    <a:pt x="1826082" y="854076"/>
                  </a:cubicBezTo>
                  <a:lnTo>
                    <a:pt x="11418" y="854076"/>
                  </a:lnTo>
                  <a:cubicBezTo>
                    <a:pt x="5328" y="854076"/>
                    <a:pt x="0" y="849654"/>
                    <a:pt x="0" y="843757"/>
                  </a:cubicBezTo>
                  <a:cubicBezTo>
                    <a:pt x="0" y="837860"/>
                    <a:pt x="5328" y="833438"/>
                    <a:pt x="11418" y="833438"/>
                  </a:cubicBezTo>
                  <a:close/>
                  <a:moveTo>
                    <a:pt x="11418" y="736600"/>
                  </a:moveTo>
                  <a:lnTo>
                    <a:pt x="1826082" y="736600"/>
                  </a:lnTo>
                  <a:cubicBezTo>
                    <a:pt x="1831410" y="736600"/>
                    <a:pt x="1836738" y="741362"/>
                    <a:pt x="1836738" y="747712"/>
                  </a:cubicBezTo>
                  <a:cubicBezTo>
                    <a:pt x="1836738" y="754062"/>
                    <a:pt x="1831410" y="758825"/>
                    <a:pt x="1826082" y="758825"/>
                  </a:cubicBezTo>
                  <a:lnTo>
                    <a:pt x="11418" y="758825"/>
                  </a:lnTo>
                  <a:cubicBezTo>
                    <a:pt x="5328" y="758825"/>
                    <a:pt x="0" y="754062"/>
                    <a:pt x="0" y="747712"/>
                  </a:cubicBezTo>
                  <a:cubicBezTo>
                    <a:pt x="0" y="741362"/>
                    <a:pt x="5328" y="736600"/>
                    <a:pt x="11418" y="736600"/>
                  </a:cubicBezTo>
                  <a:close/>
                  <a:moveTo>
                    <a:pt x="274182" y="192088"/>
                  </a:moveTo>
                  <a:lnTo>
                    <a:pt x="2089607" y="192088"/>
                  </a:lnTo>
                  <a:cubicBezTo>
                    <a:pt x="2094935" y="192088"/>
                    <a:pt x="2100263" y="197644"/>
                    <a:pt x="2100263" y="203200"/>
                  </a:cubicBezTo>
                  <a:cubicBezTo>
                    <a:pt x="2100263" y="209550"/>
                    <a:pt x="2094935" y="214313"/>
                    <a:pt x="2089607" y="214313"/>
                  </a:cubicBezTo>
                  <a:lnTo>
                    <a:pt x="274182" y="214313"/>
                  </a:lnTo>
                  <a:cubicBezTo>
                    <a:pt x="268854" y="214313"/>
                    <a:pt x="263525" y="209550"/>
                    <a:pt x="263525" y="203200"/>
                  </a:cubicBezTo>
                  <a:cubicBezTo>
                    <a:pt x="263525" y="197644"/>
                    <a:pt x="268854" y="192088"/>
                    <a:pt x="274182" y="192088"/>
                  </a:cubicBezTo>
                  <a:close/>
                  <a:moveTo>
                    <a:pt x="274182" y="96838"/>
                  </a:moveTo>
                  <a:lnTo>
                    <a:pt x="2089607" y="96838"/>
                  </a:lnTo>
                  <a:cubicBezTo>
                    <a:pt x="2094935" y="96838"/>
                    <a:pt x="2100263" y="101260"/>
                    <a:pt x="2100263" y="107157"/>
                  </a:cubicBezTo>
                  <a:cubicBezTo>
                    <a:pt x="2100263" y="113054"/>
                    <a:pt x="2094935" y="117476"/>
                    <a:pt x="2089607" y="117476"/>
                  </a:cubicBezTo>
                  <a:lnTo>
                    <a:pt x="274182" y="117476"/>
                  </a:lnTo>
                  <a:cubicBezTo>
                    <a:pt x="268854" y="117476"/>
                    <a:pt x="263525" y="113054"/>
                    <a:pt x="263525" y="107157"/>
                  </a:cubicBezTo>
                  <a:cubicBezTo>
                    <a:pt x="263525" y="101260"/>
                    <a:pt x="268854" y="96838"/>
                    <a:pt x="274182" y="96838"/>
                  </a:cubicBezTo>
                  <a:close/>
                  <a:moveTo>
                    <a:pt x="274182" y="0"/>
                  </a:moveTo>
                  <a:lnTo>
                    <a:pt x="2089607" y="0"/>
                  </a:lnTo>
                  <a:cubicBezTo>
                    <a:pt x="2094935" y="0"/>
                    <a:pt x="2100263" y="4422"/>
                    <a:pt x="2100263" y="10319"/>
                  </a:cubicBezTo>
                  <a:cubicBezTo>
                    <a:pt x="2100263" y="16216"/>
                    <a:pt x="2094935" y="20638"/>
                    <a:pt x="2089607" y="20638"/>
                  </a:cubicBezTo>
                  <a:lnTo>
                    <a:pt x="274182" y="20638"/>
                  </a:lnTo>
                  <a:cubicBezTo>
                    <a:pt x="268854" y="20638"/>
                    <a:pt x="263525" y="16216"/>
                    <a:pt x="263525" y="10319"/>
                  </a:cubicBezTo>
                  <a:cubicBezTo>
                    <a:pt x="263525" y="4422"/>
                    <a:pt x="268854" y="0"/>
                    <a:pt x="274182" y="0"/>
                  </a:cubicBezTo>
                  <a:close/>
                </a:path>
              </a:pathLst>
            </a:custGeom>
            <a:solidFill>
              <a:srgbClr val="AD4EE6">
                <a:alpha val="30000"/>
              </a:srgbClr>
            </a:solidFill>
            <a:ln>
              <a:noFill/>
            </a:ln>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1" name="Freeform: Shape 190">
              <a:extLst>
                <a:ext uri="{FF2B5EF4-FFF2-40B4-BE49-F238E27FC236}">
                  <a16:creationId xmlns:a16="http://schemas.microsoft.com/office/drawing/2014/main" id="{C4DC75F7-48AC-80E4-8D29-2CB74C0253C6}"/>
                </a:ext>
              </a:extLst>
            </p:cNvPr>
            <p:cNvSpPr>
              <a:spLocks/>
            </p:cNvSpPr>
            <p:nvPr/>
          </p:nvSpPr>
          <p:spPr bwMode="auto">
            <a:xfrm>
              <a:off x="5472113" y="9045575"/>
              <a:ext cx="252413" cy="311559"/>
            </a:xfrm>
            <a:custGeom>
              <a:avLst/>
              <a:gdLst>
                <a:gd name="connsiteX0" fmla="*/ 126588 w 252413"/>
                <a:gd name="connsiteY0" fmla="*/ 160338 h 311559"/>
                <a:gd name="connsiteX1" fmla="*/ 252413 w 252413"/>
                <a:gd name="connsiteY1" fmla="*/ 293735 h 311559"/>
                <a:gd name="connsiteX2" fmla="*/ 0 w 252413"/>
                <a:gd name="connsiteY2" fmla="*/ 293735 h 311559"/>
                <a:gd name="connsiteX3" fmla="*/ 126588 w 252413"/>
                <a:gd name="connsiteY3" fmla="*/ 160338 h 311559"/>
                <a:gd name="connsiteX4" fmla="*/ 126206 w 252413"/>
                <a:gd name="connsiteY4" fmla="*/ 0 h 311559"/>
                <a:gd name="connsiteX5" fmla="*/ 190500 w 252413"/>
                <a:gd name="connsiteY5" fmla="*/ 64294 h 311559"/>
                <a:gd name="connsiteX6" fmla="*/ 126206 w 252413"/>
                <a:gd name="connsiteY6" fmla="*/ 128588 h 311559"/>
                <a:gd name="connsiteX7" fmla="*/ 61912 w 252413"/>
                <a:gd name="connsiteY7" fmla="*/ 64294 h 311559"/>
                <a:gd name="connsiteX8" fmla="*/ 126206 w 252413"/>
                <a:gd name="connsiteY8" fmla="*/ 0 h 311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3" h="311559">
                  <a:moveTo>
                    <a:pt x="126588" y="160338"/>
                  </a:moveTo>
                  <a:cubicBezTo>
                    <a:pt x="216572" y="160338"/>
                    <a:pt x="252413" y="269202"/>
                    <a:pt x="252413" y="293735"/>
                  </a:cubicBezTo>
                  <a:cubicBezTo>
                    <a:pt x="252413" y="317501"/>
                    <a:pt x="0" y="317501"/>
                    <a:pt x="0" y="293735"/>
                  </a:cubicBezTo>
                  <a:cubicBezTo>
                    <a:pt x="0" y="269202"/>
                    <a:pt x="35841" y="160338"/>
                    <a:pt x="126588" y="160338"/>
                  </a:cubicBezTo>
                  <a:close/>
                  <a:moveTo>
                    <a:pt x="126206" y="0"/>
                  </a:moveTo>
                  <a:cubicBezTo>
                    <a:pt x="161715" y="0"/>
                    <a:pt x="190500" y="28785"/>
                    <a:pt x="190500" y="64294"/>
                  </a:cubicBezTo>
                  <a:cubicBezTo>
                    <a:pt x="190500" y="99803"/>
                    <a:pt x="161715" y="128588"/>
                    <a:pt x="126206" y="128588"/>
                  </a:cubicBezTo>
                  <a:cubicBezTo>
                    <a:pt x="90697" y="128588"/>
                    <a:pt x="61912" y="99803"/>
                    <a:pt x="61912" y="64294"/>
                  </a:cubicBezTo>
                  <a:cubicBezTo>
                    <a:pt x="61912" y="28785"/>
                    <a:pt x="90697" y="0"/>
                    <a:pt x="126206" y="0"/>
                  </a:cubicBezTo>
                  <a:close/>
                </a:path>
              </a:pathLst>
            </a:custGeom>
            <a:solidFill>
              <a:srgbClr val="97C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2" name="Freeform 79">
              <a:extLst>
                <a:ext uri="{FF2B5EF4-FFF2-40B4-BE49-F238E27FC236}">
                  <a16:creationId xmlns:a16="http://schemas.microsoft.com/office/drawing/2014/main" id="{10B8F6EB-251F-5DB2-B1FB-7C657ED2ECC7}"/>
                </a:ext>
              </a:extLst>
            </p:cNvPr>
            <p:cNvSpPr>
              <a:spLocks/>
            </p:cNvSpPr>
            <p:nvPr/>
          </p:nvSpPr>
          <p:spPr bwMode="auto">
            <a:xfrm>
              <a:off x="5422900" y="6197600"/>
              <a:ext cx="2490788" cy="2641600"/>
            </a:xfrm>
            <a:custGeom>
              <a:avLst/>
              <a:gdLst>
                <a:gd name="T0" fmla="*/ 3096 w 3272"/>
                <a:gd name="T1" fmla="*/ 0 h 3473"/>
                <a:gd name="T2" fmla="*/ 146 w 3272"/>
                <a:gd name="T3" fmla="*/ 0 h 3473"/>
                <a:gd name="T4" fmla="*/ 0 w 3272"/>
                <a:gd name="T5" fmla="*/ 145 h 3473"/>
                <a:gd name="T6" fmla="*/ 0 w 3272"/>
                <a:gd name="T7" fmla="*/ 3106 h 3473"/>
                <a:gd name="T8" fmla="*/ 146 w 3272"/>
                <a:gd name="T9" fmla="*/ 3252 h 3473"/>
                <a:gd name="T10" fmla="*/ 2624 w 3272"/>
                <a:gd name="T11" fmla="*/ 3252 h 3473"/>
                <a:gd name="T12" fmla="*/ 3207 w 3272"/>
                <a:gd name="T13" fmla="*/ 3473 h 3473"/>
                <a:gd name="T14" fmla="*/ 3054 w 3272"/>
                <a:gd name="T15" fmla="*/ 3252 h 3473"/>
                <a:gd name="T16" fmla="*/ 3126 w 3272"/>
                <a:gd name="T17" fmla="*/ 3252 h 3473"/>
                <a:gd name="T18" fmla="*/ 3272 w 3272"/>
                <a:gd name="T19" fmla="*/ 3106 h 3473"/>
                <a:gd name="T20" fmla="*/ 3272 w 3272"/>
                <a:gd name="T21" fmla="*/ 176 h 3473"/>
                <a:gd name="T22" fmla="*/ 3096 w 3272"/>
                <a:gd name="T23" fmla="*/ 0 h 3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72" h="3473">
                  <a:moveTo>
                    <a:pt x="3096" y="0"/>
                  </a:moveTo>
                  <a:lnTo>
                    <a:pt x="146" y="0"/>
                  </a:lnTo>
                  <a:cubicBezTo>
                    <a:pt x="66" y="0"/>
                    <a:pt x="0" y="65"/>
                    <a:pt x="0" y="145"/>
                  </a:cubicBezTo>
                  <a:lnTo>
                    <a:pt x="0" y="3106"/>
                  </a:lnTo>
                  <a:cubicBezTo>
                    <a:pt x="0" y="3187"/>
                    <a:pt x="66" y="3252"/>
                    <a:pt x="146" y="3252"/>
                  </a:cubicBezTo>
                  <a:lnTo>
                    <a:pt x="2624" y="3252"/>
                  </a:lnTo>
                  <a:lnTo>
                    <a:pt x="3207" y="3473"/>
                  </a:lnTo>
                  <a:lnTo>
                    <a:pt x="3054" y="3252"/>
                  </a:lnTo>
                  <a:lnTo>
                    <a:pt x="3126" y="3252"/>
                  </a:lnTo>
                  <a:cubicBezTo>
                    <a:pt x="3207" y="3252"/>
                    <a:pt x="3272" y="3187"/>
                    <a:pt x="3272" y="3106"/>
                  </a:cubicBezTo>
                  <a:lnTo>
                    <a:pt x="3272" y="176"/>
                  </a:lnTo>
                  <a:cubicBezTo>
                    <a:pt x="3272" y="79"/>
                    <a:pt x="3193" y="0"/>
                    <a:pt x="3096" y="0"/>
                  </a:cubicBezTo>
                  <a:close/>
                </a:path>
              </a:pathLst>
            </a:cu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3" name="Freeform: Shape 192">
              <a:extLst>
                <a:ext uri="{FF2B5EF4-FFF2-40B4-BE49-F238E27FC236}">
                  <a16:creationId xmlns:a16="http://schemas.microsoft.com/office/drawing/2014/main" id="{3EC1E646-7A1E-34F2-0BE6-51876A152389}"/>
                </a:ext>
              </a:extLst>
            </p:cNvPr>
            <p:cNvSpPr>
              <a:spLocks/>
            </p:cNvSpPr>
            <p:nvPr/>
          </p:nvSpPr>
          <p:spPr bwMode="auto">
            <a:xfrm>
              <a:off x="5370513" y="6056313"/>
              <a:ext cx="2730500" cy="5054599"/>
            </a:xfrm>
            <a:custGeom>
              <a:avLst/>
              <a:gdLst>
                <a:gd name="connsiteX0" fmla="*/ 2730500 w 2730500"/>
                <a:gd name="connsiteY0" fmla="*/ 962025 h 5054600"/>
                <a:gd name="connsiteX1" fmla="*/ 2730500 w 2730500"/>
                <a:gd name="connsiteY1" fmla="*/ 1246633 h 5054600"/>
                <a:gd name="connsiteX2" fmla="*/ 1412607 w 2730500"/>
                <a:gd name="connsiteY2" fmla="*/ 5054600 h 5054600"/>
                <a:gd name="connsiteX3" fmla="*/ 1314450 w 2730500"/>
                <a:gd name="connsiteY3" fmla="*/ 5054600 h 5054600"/>
                <a:gd name="connsiteX4" fmla="*/ 2437952 w 2730500"/>
                <a:gd name="connsiteY4" fmla="*/ 0 h 5054600"/>
                <a:gd name="connsiteX5" fmla="*/ 2593975 w 2730500"/>
                <a:gd name="connsiteY5" fmla="*/ 0 h 5054600"/>
                <a:gd name="connsiteX6" fmla="*/ 844998 w 2730500"/>
                <a:gd name="connsiteY6" fmla="*/ 5054600 h 5054600"/>
                <a:gd name="connsiteX7" fmla="*/ 688975 w 2730500"/>
                <a:gd name="connsiteY7" fmla="*/ 5054600 h 5054600"/>
                <a:gd name="connsiteX8" fmla="*/ 1749738 w 2730500"/>
                <a:gd name="connsiteY8" fmla="*/ 0 h 5054600"/>
                <a:gd name="connsiteX9" fmla="*/ 2274888 w 2730500"/>
                <a:gd name="connsiteY9" fmla="*/ 0 h 5054600"/>
                <a:gd name="connsiteX10" fmla="*/ 525911 w 2730500"/>
                <a:gd name="connsiteY10" fmla="*/ 5054600 h 5054600"/>
                <a:gd name="connsiteX11" fmla="*/ 0 w 2730500"/>
                <a:gd name="connsiteY11" fmla="*/ 5054600 h 505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5054600">
                  <a:moveTo>
                    <a:pt x="2730500" y="962025"/>
                  </a:moveTo>
                  <a:lnTo>
                    <a:pt x="2730500" y="1246633"/>
                  </a:lnTo>
                  <a:lnTo>
                    <a:pt x="1412607" y="5054600"/>
                  </a:lnTo>
                  <a:lnTo>
                    <a:pt x="1314450" y="5054600"/>
                  </a:lnTo>
                  <a:close/>
                  <a:moveTo>
                    <a:pt x="2437952" y="0"/>
                  </a:moveTo>
                  <a:lnTo>
                    <a:pt x="2593975" y="0"/>
                  </a:lnTo>
                  <a:lnTo>
                    <a:pt x="844998" y="5054600"/>
                  </a:lnTo>
                  <a:lnTo>
                    <a:pt x="688975" y="5054600"/>
                  </a:lnTo>
                  <a:close/>
                  <a:moveTo>
                    <a:pt x="1749738" y="0"/>
                  </a:moveTo>
                  <a:lnTo>
                    <a:pt x="2274888" y="0"/>
                  </a:lnTo>
                  <a:lnTo>
                    <a:pt x="525911" y="5054600"/>
                  </a:lnTo>
                  <a:lnTo>
                    <a:pt x="0" y="5054600"/>
                  </a:lnTo>
                  <a:close/>
                </a:path>
              </a:pathLst>
            </a:custGeom>
            <a:solidFill>
              <a:srgbClr val="FFFFFF">
                <a:alpha val="20000"/>
              </a:srgbClr>
            </a:solidFill>
            <a:ln>
              <a:noFill/>
            </a:ln>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4" name="Freeform 84">
              <a:extLst>
                <a:ext uri="{FF2B5EF4-FFF2-40B4-BE49-F238E27FC236}">
                  <a16:creationId xmlns:a16="http://schemas.microsoft.com/office/drawing/2014/main" id="{FE0F6DC7-705E-18F7-8290-D772C3063B3E}"/>
                </a:ext>
              </a:extLst>
            </p:cNvPr>
            <p:cNvSpPr>
              <a:spLocks/>
            </p:cNvSpPr>
            <p:nvPr/>
          </p:nvSpPr>
          <p:spPr bwMode="auto">
            <a:xfrm>
              <a:off x="4486275" y="5776913"/>
              <a:ext cx="534988" cy="833438"/>
            </a:xfrm>
            <a:custGeom>
              <a:avLst/>
              <a:gdLst>
                <a:gd name="T0" fmla="*/ 704 w 704"/>
                <a:gd name="T1" fmla="*/ 866 h 1095"/>
                <a:gd name="T2" fmla="*/ 631 w 704"/>
                <a:gd name="T3" fmla="*/ 763 h 1095"/>
                <a:gd name="T4" fmla="*/ 645 w 704"/>
                <a:gd name="T5" fmla="*/ 603 h 1095"/>
                <a:gd name="T6" fmla="*/ 605 w 704"/>
                <a:gd name="T7" fmla="*/ 483 h 1095"/>
                <a:gd name="T8" fmla="*/ 518 w 704"/>
                <a:gd name="T9" fmla="*/ 389 h 1095"/>
                <a:gd name="T10" fmla="*/ 438 w 704"/>
                <a:gd name="T11" fmla="*/ 376 h 1095"/>
                <a:gd name="T12" fmla="*/ 389 w 704"/>
                <a:gd name="T13" fmla="*/ 398 h 1095"/>
                <a:gd name="T14" fmla="*/ 95 w 704"/>
                <a:gd name="T15" fmla="*/ 13 h 1095"/>
                <a:gd name="T16" fmla="*/ 217 w 704"/>
                <a:gd name="T17" fmla="*/ 411 h 1095"/>
                <a:gd name="T18" fmla="*/ 164 w 704"/>
                <a:gd name="T19" fmla="*/ 537 h 1095"/>
                <a:gd name="T20" fmla="*/ 122 w 704"/>
                <a:gd name="T21" fmla="*/ 650 h 1095"/>
                <a:gd name="T22" fmla="*/ 124 w 704"/>
                <a:gd name="T23" fmla="*/ 654 h 1095"/>
                <a:gd name="T24" fmla="*/ 88 w 704"/>
                <a:gd name="T25" fmla="*/ 820 h 1095"/>
                <a:gd name="T26" fmla="*/ 347 w 704"/>
                <a:gd name="T27" fmla="*/ 997 h 1095"/>
                <a:gd name="T28" fmla="*/ 422 w 704"/>
                <a:gd name="T29" fmla="*/ 1095 h 1095"/>
                <a:gd name="T30" fmla="*/ 704 w 704"/>
                <a:gd name="T31" fmla="*/ 866 h 1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4" h="1095">
                  <a:moveTo>
                    <a:pt x="704" y="866"/>
                  </a:moveTo>
                  <a:lnTo>
                    <a:pt x="631" y="763"/>
                  </a:lnTo>
                  <a:lnTo>
                    <a:pt x="645" y="603"/>
                  </a:lnTo>
                  <a:cubicBezTo>
                    <a:pt x="649" y="558"/>
                    <a:pt x="634" y="515"/>
                    <a:pt x="605" y="483"/>
                  </a:cubicBezTo>
                  <a:lnTo>
                    <a:pt x="518" y="389"/>
                  </a:lnTo>
                  <a:cubicBezTo>
                    <a:pt x="498" y="368"/>
                    <a:pt x="466" y="363"/>
                    <a:pt x="438" y="376"/>
                  </a:cubicBezTo>
                  <a:lnTo>
                    <a:pt x="389" y="398"/>
                  </a:lnTo>
                  <a:cubicBezTo>
                    <a:pt x="389" y="398"/>
                    <a:pt x="133" y="0"/>
                    <a:pt x="95" y="13"/>
                  </a:cubicBezTo>
                  <a:cubicBezTo>
                    <a:pt x="57" y="26"/>
                    <a:pt x="52" y="178"/>
                    <a:pt x="217" y="411"/>
                  </a:cubicBezTo>
                  <a:cubicBezTo>
                    <a:pt x="217" y="411"/>
                    <a:pt x="121" y="426"/>
                    <a:pt x="164" y="537"/>
                  </a:cubicBezTo>
                  <a:cubicBezTo>
                    <a:pt x="164" y="537"/>
                    <a:pt x="81" y="543"/>
                    <a:pt x="122" y="650"/>
                  </a:cubicBezTo>
                  <a:cubicBezTo>
                    <a:pt x="123" y="651"/>
                    <a:pt x="123" y="653"/>
                    <a:pt x="124" y="654"/>
                  </a:cubicBezTo>
                  <a:cubicBezTo>
                    <a:pt x="124" y="654"/>
                    <a:pt x="0" y="682"/>
                    <a:pt x="88" y="820"/>
                  </a:cubicBezTo>
                  <a:cubicBezTo>
                    <a:pt x="176" y="958"/>
                    <a:pt x="245" y="1054"/>
                    <a:pt x="347" y="997"/>
                  </a:cubicBezTo>
                  <a:lnTo>
                    <a:pt x="422" y="1095"/>
                  </a:lnTo>
                  <a:lnTo>
                    <a:pt x="704" y="866"/>
                  </a:lnTo>
                  <a:close/>
                </a:path>
              </a:pathLst>
            </a:custGeom>
            <a:solidFill>
              <a:srgbClr val="FBA9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5" name="Freeform: Shape 194">
              <a:extLst>
                <a:ext uri="{FF2B5EF4-FFF2-40B4-BE49-F238E27FC236}">
                  <a16:creationId xmlns:a16="http://schemas.microsoft.com/office/drawing/2014/main" id="{46A9CD45-2CE4-5603-A0EC-C5796EDFAD22}"/>
                </a:ext>
              </a:extLst>
            </p:cNvPr>
            <p:cNvSpPr>
              <a:spLocks/>
            </p:cNvSpPr>
            <p:nvPr/>
          </p:nvSpPr>
          <p:spPr bwMode="auto">
            <a:xfrm>
              <a:off x="4759325" y="5881689"/>
              <a:ext cx="3124200" cy="2679700"/>
            </a:xfrm>
            <a:custGeom>
              <a:avLst/>
              <a:gdLst>
                <a:gd name="connsiteX0" fmla="*/ 1640215 w 3124200"/>
                <a:gd name="connsiteY0" fmla="*/ 85725 h 2679700"/>
                <a:gd name="connsiteX1" fmla="*/ 1474290 w 3124200"/>
                <a:gd name="connsiteY1" fmla="*/ 402936 h 2679700"/>
                <a:gd name="connsiteX2" fmla="*/ 1644020 w 3124200"/>
                <a:gd name="connsiteY2" fmla="*/ 534536 h 2679700"/>
                <a:gd name="connsiteX3" fmla="*/ 1490274 w 3124200"/>
                <a:gd name="connsiteY3" fmla="*/ 668419 h 2679700"/>
                <a:gd name="connsiteX4" fmla="*/ 1703388 w 3124200"/>
                <a:gd name="connsiteY4" fmla="*/ 1627657 h 2679700"/>
                <a:gd name="connsiteX5" fmla="*/ 1615098 w 3124200"/>
                <a:gd name="connsiteY5" fmla="*/ 2679700 h 2679700"/>
                <a:gd name="connsiteX6" fmla="*/ 1051107 w 3124200"/>
                <a:gd name="connsiteY6" fmla="*/ 2679700 h 2679700"/>
                <a:gd name="connsiteX7" fmla="*/ 1262699 w 3124200"/>
                <a:gd name="connsiteY7" fmla="*/ 1938782 h 2679700"/>
                <a:gd name="connsiteX8" fmla="*/ 1248238 w 3124200"/>
                <a:gd name="connsiteY8" fmla="*/ 1264805 h 2679700"/>
                <a:gd name="connsiteX9" fmla="*/ 716214 w 3124200"/>
                <a:gd name="connsiteY9" fmla="*/ 1639828 h 2679700"/>
                <a:gd name="connsiteX10" fmla="*/ 0 w 3124200"/>
                <a:gd name="connsiteY10" fmla="*/ 714821 h 2679700"/>
                <a:gd name="connsiteX11" fmla="*/ 267914 w 3124200"/>
                <a:gd name="connsiteY11" fmla="*/ 510194 h 2679700"/>
                <a:gd name="connsiteX12" fmla="*/ 765687 w 3124200"/>
                <a:gd name="connsiteY12" fmla="*/ 970415 h 2679700"/>
                <a:gd name="connsiteX13" fmla="*/ 1088402 w 3124200"/>
                <a:gd name="connsiteY13" fmla="*/ 515519 h 2679700"/>
                <a:gd name="connsiteX14" fmla="*/ 1595309 w 3124200"/>
                <a:gd name="connsiteY14" fmla="*/ 104743 h 2679700"/>
                <a:gd name="connsiteX15" fmla="*/ 2432962 w 3124200"/>
                <a:gd name="connsiteY15" fmla="*/ 0 h 2679700"/>
                <a:gd name="connsiteX16" fmla="*/ 3124200 w 3124200"/>
                <a:gd name="connsiteY16" fmla="*/ 347707 h 2679700"/>
                <a:gd name="connsiteX17" fmla="*/ 2617749 w 3124200"/>
                <a:gd name="connsiteY17" fmla="*/ 1800162 h 2679700"/>
                <a:gd name="connsiteX18" fmla="*/ 2668698 w 3124200"/>
                <a:gd name="connsiteY18" fmla="*/ 2679700 h 2679700"/>
                <a:gd name="connsiteX19" fmla="*/ 2073275 w 3124200"/>
                <a:gd name="connsiteY19" fmla="*/ 2679700 h 2679700"/>
                <a:gd name="connsiteX20" fmla="*/ 2168330 w 3124200"/>
                <a:gd name="connsiteY20" fmla="*/ 1555930 h 2679700"/>
                <a:gd name="connsiteX21" fmla="*/ 2515090 w 3124200"/>
                <a:gd name="connsiteY21" fmla="*/ 668023 h 2679700"/>
                <a:gd name="connsiteX22" fmla="*/ 2383534 w 3124200"/>
                <a:gd name="connsiteY22" fmla="*/ 534114 h 2679700"/>
                <a:gd name="connsiteX23" fmla="*/ 2575164 w 3124200"/>
                <a:gd name="connsiteY23" fmla="*/ 402488 h 267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4200" h="2679700">
                  <a:moveTo>
                    <a:pt x="1640215" y="85725"/>
                  </a:moveTo>
                  <a:lnTo>
                    <a:pt x="1474290" y="402936"/>
                  </a:lnTo>
                  <a:lnTo>
                    <a:pt x="1644020" y="534536"/>
                  </a:lnTo>
                  <a:lnTo>
                    <a:pt x="1490274" y="668419"/>
                  </a:lnTo>
                  <a:lnTo>
                    <a:pt x="1703388" y="1627657"/>
                  </a:lnTo>
                  <a:lnTo>
                    <a:pt x="1615098" y="2679700"/>
                  </a:lnTo>
                  <a:lnTo>
                    <a:pt x="1051107" y="2679700"/>
                  </a:lnTo>
                  <a:lnTo>
                    <a:pt x="1262699" y="1938782"/>
                  </a:lnTo>
                  <a:lnTo>
                    <a:pt x="1248238" y="1264805"/>
                  </a:lnTo>
                  <a:cubicBezTo>
                    <a:pt x="1248238" y="1264805"/>
                    <a:pt x="814399" y="1639828"/>
                    <a:pt x="716214" y="1639828"/>
                  </a:cubicBezTo>
                  <a:cubicBezTo>
                    <a:pt x="545723" y="1639828"/>
                    <a:pt x="0" y="714821"/>
                    <a:pt x="0" y="714821"/>
                  </a:cubicBezTo>
                  <a:lnTo>
                    <a:pt x="267914" y="510194"/>
                  </a:lnTo>
                  <a:lnTo>
                    <a:pt x="765687" y="970415"/>
                  </a:lnTo>
                  <a:lnTo>
                    <a:pt x="1088402" y="515519"/>
                  </a:lnTo>
                  <a:cubicBezTo>
                    <a:pt x="1217032" y="335234"/>
                    <a:pt x="1393612" y="192223"/>
                    <a:pt x="1595309" y="104743"/>
                  </a:cubicBezTo>
                  <a:close/>
                  <a:moveTo>
                    <a:pt x="2432962" y="0"/>
                  </a:moveTo>
                  <a:lnTo>
                    <a:pt x="3124200" y="347707"/>
                  </a:lnTo>
                  <a:lnTo>
                    <a:pt x="2617749" y="1800162"/>
                  </a:lnTo>
                  <a:lnTo>
                    <a:pt x="2668698" y="2679700"/>
                  </a:lnTo>
                  <a:lnTo>
                    <a:pt x="2073275" y="2679700"/>
                  </a:lnTo>
                  <a:lnTo>
                    <a:pt x="2168330" y="1555930"/>
                  </a:lnTo>
                  <a:lnTo>
                    <a:pt x="2515090" y="668023"/>
                  </a:lnTo>
                  <a:lnTo>
                    <a:pt x="2383534" y="534114"/>
                  </a:lnTo>
                  <a:lnTo>
                    <a:pt x="2575164" y="4024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6" name="Freeform: Shape 195">
              <a:extLst>
                <a:ext uri="{FF2B5EF4-FFF2-40B4-BE49-F238E27FC236}">
                  <a16:creationId xmlns:a16="http://schemas.microsoft.com/office/drawing/2014/main" id="{99088F07-DEE6-5BD4-69C8-E914AFB024E2}"/>
                </a:ext>
              </a:extLst>
            </p:cNvPr>
            <p:cNvSpPr>
              <a:spLocks/>
            </p:cNvSpPr>
            <p:nvPr/>
          </p:nvSpPr>
          <p:spPr bwMode="auto">
            <a:xfrm>
              <a:off x="6234112" y="5881688"/>
              <a:ext cx="1100138" cy="1627188"/>
            </a:xfrm>
            <a:custGeom>
              <a:avLst/>
              <a:gdLst>
                <a:gd name="connsiteX0" fmla="*/ 823316 w 1100138"/>
                <a:gd name="connsiteY0" fmla="*/ 0 h 1627188"/>
                <a:gd name="connsiteX1" fmla="*/ 957533 w 1100138"/>
                <a:gd name="connsiteY1" fmla="*/ 0 h 1627188"/>
                <a:gd name="connsiteX2" fmla="*/ 1100138 w 1100138"/>
                <a:gd name="connsiteY2" fmla="*/ 402441 h 1627188"/>
                <a:gd name="connsiteX3" fmla="*/ 907964 w 1100138"/>
                <a:gd name="connsiteY3" fmla="*/ 534052 h 1627188"/>
                <a:gd name="connsiteX4" fmla="*/ 1039893 w 1100138"/>
                <a:gd name="connsiteY4" fmla="*/ 667946 h 1627188"/>
                <a:gd name="connsiteX5" fmla="*/ 692150 w 1100138"/>
                <a:gd name="connsiteY5" fmla="*/ 1555750 h 1627188"/>
                <a:gd name="connsiteX6" fmla="*/ 361330 w 1100138"/>
                <a:gd name="connsiteY6" fmla="*/ 0 h 1627188"/>
                <a:gd name="connsiteX7" fmla="*/ 365125 w 1100138"/>
                <a:gd name="connsiteY7" fmla="*/ 0 h 1627188"/>
                <a:gd name="connsiteX8" fmla="*/ 228488 w 1100138"/>
                <a:gd name="connsiteY8" fmla="*/ 1627188 h 1627188"/>
                <a:gd name="connsiteX9" fmla="*/ 15941 w 1100138"/>
                <a:gd name="connsiteY9" fmla="*/ 667916 h 1627188"/>
                <a:gd name="connsiteX10" fmla="*/ 169279 w 1100138"/>
                <a:gd name="connsiteY10" fmla="*/ 534028 h 1627188"/>
                <a:gd name="connsiteX11" fmla="*/ 0 w 1100138"/>
                <a:gd name="connsiteY11" fmla="*/ 402423 h 1627188"/>
                <a:gd name="connsiteX12" fmla="*/ 165483 w 1100138"/>
                <a:gd name="connsiteY12" fmla="*/ 85201 h 1627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0138" h="1627188">
                  <a:moveTo>
                    <a:pt x="823316" y="0"/>
                  </a:moveTo>
                  <a:lnTo>
                    <a:pt x="957533" y="0"/>
                  </a:lnTo>
                  <a:lnTo>
                    <a:pt x="1100138" y="402441"/>
                  </a:lnTo>
                  <a:lnTo>
                    <a:pt x="907964" y="534052"/>
                  </a:lnTo>
                  <a:lnTo>
                    <a:pt x="1039893" y="667946"/>
                  </a:lnTo>
                  <a:lnTo>
                    <a:pt x="692150" y="1555750"/>
                  </a:lnTo>
                  <a:close/>
                  <a:moveTo>
                    <a:pt x="361330" y="0"/>
                  </a:moveTo>
                  <a:lnTo>
                    <a:pt x="365125" y="0"/>
                  </a:lnTo>
                  <a:lnTo>
                    <a:pt x="228488" y="1627188"/>
                  </a:lnTo>
                  <a:lnTo>
                    <a:pt x="15941" y="667916"/>
                  </a:lnTo>
                  <a:lnTo>
                    <a:pt x="169279" y="534028"/>
                  </a:lnTo>
                  <a:lnTo>
                    <a:pt x="0" y="402423"/>
                  </a:lnTo>
                  <a:lnTo>
                    <a:pt x="165483" y="85201"/>
                  </a:lnTo>
                  <a:close/>
                </a:path>
              </a:pathLst>
            </a:cu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7" name="Freeform 89">
              <a:extLst>
                <a:ext uri="{FF2B5EF4-FFF2-40B4-BE49-F238E27FC236}">
                  <a16:creationId xmlns:a16="http://schemas.microsoft.com/office/drawing/2014/main" id="{1C2EA9EF-EF44-47A8-82D4-A6D0C071D01A}"/>
                </a:ext>
              </a:extLst>
            </p:cNvPr>
            <p:cNvSpPr>
              <a:spLocks/>
            </p:cNvSpPr>
            <p:nvPr/>
          </p:nvSpPr>
          <p:spPr bwMode="auto">
            <a:xfrm>
              <a:off x="6373813" y="8264525"/>
              <a:ext cx="482600" cy="296863"/>
            </a:xfrm>
            <a:custGeom>
              <a:avLst/>
              <a:gdLst>
                <a:gd name="T0" fmla="*/ 0 w 634"/>
                <a:gd name="T1" fmla="*/ 390 h 390"/>
                <a:gd name="T2" fmla="*/ 601 w 634"/>
                <a:gd name="T3" fmla="*/ 390 h 390"/>
                <a:gd name="T4" fmla="*/ 634 w 634"/>
                <a:gd name="T5" fmla="*/ 0 h 390"/>
                <a:gd name="T6" fmla="*/ 33 w 634"/>
                <a:gd name="T7" fmla="*/ 0 h 390"/>
                <a:gd name="T8" fmla="*/ 0 w 634"/>
                <a:gd name="T9" fmla="*/ 390 h 390"/>
              </a:gdLst>
              <a:ahLst/>
              <a:cxnLst>
                <a:cxn ang="0">
                  <a:pos x="T0" y="T1"/>
                </a:cxn>
                <a:cxn ang="0">
                  <a:pos x="T2" y="T3"/>
                </a:cxn>
                <a:cxn ang="0">
                  <a:pos x="T4" y="T5"/>
                </a:cxn>
                <a:cxn ang="0">
                  <a:pos x="T6" y="T7"/>
                </a:cxn>
                <a:cxn ang="0">
                  <a:pos x="T8" y="T9"/>
                </a:cxn>
              </a:cxnLst>
              <a:rect l="0" t="0" r="r" b="b"/>
              <a:pathLst>
                <a:path w="634" h="390">
                  <a:moveTo>
                    <a:pt x="0" y="390"/>
                  </a:moveTo>
                  <a:lnTo>
                    <a:pt x="601" y="390"/>
                  </a:lnTo>
                  <a:lnTo>
                    <a:pt x="634" y="0"/>
                  </a:lnTo>
                  <a:lnTo>
                    <a:pt x="33" y="0"/>
                  </a:lnTo>
                  <a:lnTo>
                    <a:pt x="0" y="39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8" name="Freeform 90">
              <a:extLst>
                <a:ext uri="{FF2B5EF4-FFF2-40B4-BE49-F238E27FC236}">
                  <a16:creationId xmlns:a16="http://schemas.microsoft.com/office/drawing/2014/main" id="{F3542610-13C9-F954-4D2F-7F45B4AC36CC}"/>
                </a:ext>
              </a:extLst>
            </p:cNvPr>
            <p:cNvSpPr>
              <a:spLocks/>
            </p:cNvSpPr>
            <p:nvPr/>
          </p:nvSpPr>
          <p:spPr bwMode="auto">
            <a:xfrm>
              <a:off x="6405563" y="5935663"/>
              <a:ext cx="647700" cy="2259013"/>
            </a:xfrm>
            <a:custGeom>
              <a:avLst/>
              <a:gdLst>
                <a:gd name="T0" fmla="*/ 519 w 851"/>
                <a:gd name="T1" fmla="*/ 254 h 2970"/>
                <a:gd name="T2" fmla="*/ 246 w 851"/>
                <a:gd name="T3" fmla="*/ 42 h 2970"/>
                <a:gd name="T4" fmla="*/ 0 w 851"/>
                <a:gd name="T5" fmla="*/ 2970 h 2970"/>
                <a:gd name="T6" fmla="*/ 601 w 851"/>
                <a:gd name="T7" fmla="*/ 2970 h 2970"/>
                <a:gd name="T8" fmla="*/ 851 w 851"/>
                <a:gd name="T9" fmla="*/ 0 h 2970"/>
                <a:gd name="T10" fmla="*/ 519 w 851"/>
                <a:gd name="T11" fmla="*/ 254 h 2970"/>
              </a:gdLst>
              <a:ahLst/>
              <a:cxnLst>
                <a:cxn ang="0">
                  <a:pos x="T0" y="T1"/>
                </a:cxn>
                <a:cxn ang="0">
                  <a:pos x="T2" y="T3"/>
                </a:cxn>
                <a:cxn ang="0">
                  <a:pos x="T4" y="T5"/>
                </a:cxn>
                <a:cxn ang="0">
                  <a:pos x="T6" y="T7"/>
                </a:cxn>
                <a:cxn ang="0">
                  <a:pos x="T8" y="T9"/>
                </a:cxn>
                <a:cxn ang="0">
                  <a:pos x="T10" y="T11"/>
                </a:cxn>
              </a:cxnLst>
              <a:rect l="0" t="0" r="r" b="b"/>
              <a:pathLst>
                <a:path w="851" h="2970">
                  <a:moveTo>
                    <a:pt x="519" y="254"/>
                  </a:moveTo>
                  <a:cubicBezTo>
                    <a:pt x="399" y="254"/>
                    <a:pt x="300" y="170"/>
                    <a:pt x="246" y="42"/>
                  </a:cubicBezTo>
                  <a:lnTo>
                    <a:pt x="0" y="2970"/>
                  </a:lnTo>
                  <a:lnTo>
                    <a:pt x="601" y="2970"/>
                  </a:lnTo>
                  <a:lnTo>
                    <a:pt x="851" y="0"/>
                  </a:lnTo>
                  <a:cubicBezTo>
                    <a:pt x="776" y="152"/>
                    <a:pt x="652" y="254"/>
                    <a:pt x="519" y="254"/>
                  </a:cubicBezTo>
                  <a:close/>
                </a:path>
              </a:pathLst>
            </a:custGeom>
            <a:solidFill>
              <a:srgbClr val="76D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199" name="Freeform 91">
              <a:extLst>
                <a:ext uri="{FF2B5EF4-FFF2-40B4-BE49-F238E27FC236}">
                  <a16:creationId xmlns:a16="http://schemas.microsoft.com/office/drawing/2014/main" id="{68940FCE-A05F-C7D3-E30E-4DFB5BB1964A}"/>
                </a:ext>
              </a:extLst>
            </p:cNvPr>
            <p:cNvSpPr>
              <a:spLocks/>
            </p:cNvSpPr>
            <p:nvPr/>
          </p:nvSpPr>
          <p:spPr bwMode="auto">
            <a:xfrm>
              <a:off x="6399213" y="8194675"/>
              <a:ext cx="463550" cy="69850"/>
            </a:xfrm>
            <a:custGeom>
              <a:avLst/>
              <a:gdLst>
                <a:gd name="T0" fmla="*/ 0 w 609"/>
                <a:gd name="T1" fmla="*/ 92 h 92"/>
                <a:gd name="T2" fmla="*/ 601 w 609"/>
                <a:gd name="T3" fmla="*/ 92 h 92"/>
                <a:gd name="T4" fmla="*/ 609 w 609"/>
                <a:gd name="T5" fmla="*/ 0 h 92"/>
                <a:gd name="T6" fmla="*/ 8 w 609"/>
                <a:gd name="T7" fmla="*/ 0 h 92"/>
                <a:gd name="T8" fmla="*/ 0 w 609"/>
                <a:gd name="T9" fmla="*/ 92 h 92"/>
              </a:gdLst>
              <a:ahLst/>
              <a:cxnLst>
                <a:cxn ang="0">
                  <a:pos x="T0" y="T1"/>
                </a:cxn>
                <a:cxn ang="0">
                  <a:pos x="T2" y="T3"/>
                </a:cxn>
                <a:cxn ang="0">
                  <a:pos x="T4" y="T5"/>
                </a:cxn>
                <a:cxn ang="0">
                  <a:pos x="T6" y="T7"/>
                </a:cxn>
                <a:cxn ang="0">
                  <a:pos x="T8" y="T9"/>
                </a:cxn>
              </a:cxnLst>
              <a:rect l="0" t="0" r="r" b="b"/>
              <a:pathLst>
                <a:path w="609" h="92">
                  <a:moveTo>
                    <a:pt x="0" y="92"/>
                  </a:moveTo>
                  <a:lnTo>
                    <a:pt x="601" y="92"/>
                  </a:lnTo>
                  <a:lnTo>
                    <a:pt x="609" y="0"/>
                  </a:lnTo>
                  <a:lnTo>
                    <a:pt x="8" y="0"/>
                  </a:lnTo>
                  <a:lnTo>
                    <a:pt x="0" y="92"/>
                  </a:lnTo>
                  <a:close/>
                </a:path>
              </a:pathLst>
            </a:custGeom>
            <a:solidFill>
              <a:srgbClr val="52B5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0" name="Freeform: Shape 199">
              <a:extLst>
                <a:ext uri="{FF2B5EF4-FFF2-40B4-BE49-F238E27FC236}">
                  <a16:creationId xmlns:a16="http://schemas.microsoft.com/office/drawing/2014/main" id="{305AF9B0-293A-AC63-DF5A-D91F4B77B4B2}"/>
                </a:ext>
              </a:extLst>
            </p:cNvPr>
            <p:cNvSpPr>
              <a:spLocks/>
            </p:cNvSpPr>
            <p:nvPr/>
          </p:nvSpPr>
          <p:spPr bwMode="auto">
            <a:xfrm>
              <a:off x="6364288" y="4843463"/>
              <a:ext cx="693738" cy="1284288"/>
            </a:xfrm>
            <a:custGeom>
              <a:avLst/>
              <a:gdLst>
                <a:gd name="connsiteX0" fmla="*/ 105580 w 693738"/>
                <a:gd name="connsiteY0" fmla="*/ 0 h 1284288"/>
                <a:gd name="connsiteX1" fmla="*/ 555245 w 693738"/>
                <a:gd name="connsiteY1" fmla="*/ 0 h 1284288"/>
                <a:gd name="connsiteX2" fmla="*/ 632722 w 693738"/>
                <a:gd name="connsiteY2" fmla="*/ 82188 h 1284288"/>
                <a:gd name="connsiteX3" fmla="*/ 609029 w 693738"/>
                <a:gd name="connsiteY3" fmla="*/ 436705 h 1284288"/>
                <a:gd name="connsiteX4" fmla="*/ 686126 w 693738"/>
                <a:gd name="connsiteY4" fmla="*/ 431800 h 1284288"/>
                <a:gd name="connsiteX5" fmla="*/ 693738 w 693738"/>
                <a:gd name="connsiteY5" fmla="*/ 1038115 h 1284288"/>
                <a:gd name="connsiteX6" fmla="*/ 689171 w 693738"/>
                <a:gd name="connsiteY6" fmla="*/ 1091301 h 1284288"/>
                <a:gd name="connsiteX7" fmla="*/ 436428 w 693738"/>
                <a:gd name="connsiteY7" fmla="*/ 1284288 h 1284288"/>
                <a:gd name="connsiteX8" fmla="*/ 228600 w 693738"/>
                <a:gd name="connsiteY8" fmla="*/ 1123212 h 1284288"/>
                <a:gd name="connsiteX9" fmla="*/ 235452 w 693738"/>
                <a:gd name="connsiteY9" fmla="*/ 1038115 h 1284288"/>
                <a:gd name="connsiteX10" fmla="*/ 240495 w 693738"/>
                <a:gd name="connsiteY10" fmla="*/ 922338 h 1284288"/>
                <a:gd name="connsiteX11" fmla="*/ 151154 w 693738"/>
                <a:gd name="connsiteY11" fmla="*/ 922338 h 1284288"/>
                <a:gd name="connsiteX12" fmla="*/ 0 w 693738"/>
                <a:gd name="connsiteY12" fmla="*/ 770137 h 1284288"/>
                <a:gd name="connsiteX13" fmla="*/ 28863 w 693738"/>
                <a:gd name="connsiteY13" fmla="*/ 73817 h 1284288"/>
                <a:gd name="connsiteX14" fmla="*/ 105580 w 693738"/>
                <a:gd name="connsiteY14" fmla="*/ 0 h 128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93738" h="1284288">
                  <a:moveTo>
                    <a:pt x="105580" y="0"/>
                  </a:moveTo>
                  <a:lnTo>
                    <a:pt x="555245" y="0"/>
                  </a:lnTo>
                  <a:cubicBezTo>
                    <a:pt x="600060" y="0"/>
                    <a:pt x="635000" y="37289"/>
                    <a:pt x="632722" y="82188"/>
                  </a:cubicBezTo>
                  <a:lnTo>
                    <a:pt x="609029" y="436705"/>
                  </a:lnTo>
                  <a:lnTo>
                    <a:pt x="686126" y="431800"/>
                  </a:lnTo>
                  <a:lnTo>
                    <a:pt x="693738" y="1038115"/>
                  </a:lnTo>
                  <a:lnTo>
                    <a:pt x="689171" y="1091301"/>
                  </a:lnTo>
                  <a:cubicBezTo>
                    <a:pt x="632075" y="1206789"/>
                    <a:pt x="537677" y="1284288"/>
                    <a:pt x="436428" y="1284288"/>
                  </a:cubicBezTo>
                  <a:cubicBezTo>
                    <a:pt x="345075" y="1284288"/>
                    <a:pt x="269709" y="1220466"/>
                    <a:pt x="228600" y="1123212"/>
                  </a:cubicBezTo>
                  <a:lnTo>
                    <a:pt x="235452" y="1038115"/>
                  </a:lnTo>
                  <a:lnTo>
                    <a:pt x="240495" y="922338"/>
                  </a:lnTo>
                  <a:lnTo>
                    <a:pt x="151154" y="922338"/>
                  </a:lnTo>
                  <a:cubicBezTo>
                    <a:pt x="67601" y="922338"/>
                    <a:pt x="0" y="854609"/>
                    <a:pt x="0" y="770137"/>
                  </a:cubicBezTo>
                  <a:lnTo>
                    <a:pt x="28863" y="73817"/>
                  </a:lnTo>
                  <a:cubicBezTo>
                    <a:pt x="30383" y="31962"/>
                    <a:pt x="64563" y="0"/>
                    <a:pt x="105580" y="0"/>
                  </a:cubicBezTo>
                  <a:close/>
                </a:path>
              </a:pathLst>
            </a:custGeom>
            <a:solidFill>
              <a:srgbClr val="FBA9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1" name="Freeform: Shape 200">
              <a:extLst>
                <a:ext uri="{FF2B5EF4-FFF2-40B4-BE49-F238E27FC236}">
                  <a16:creationId xmlns:a16="http://schemas.microsoft.com/office/drawing/2014/main" id="{36E65A43-6453-69F5-BE81-E467EB482910}"/>
                </a:ext>
              </a:extLst>
            </p:cNvPr>
            <p:cNvSpPr>
              <a:spLocks/>
            </p:cNvSpPr>
            <p:nvPr/>
          </p:nvSpPr>
          <p:spPr bwMode="auto">
            <a:xfrm>
              <a:off x="6602414" y="5341604"/>
              <a:ext cx="407023" cy="498809"/>
            </a:xfrm>
            <a:custGeom>
              <a:avLst/>
              <a:gdLst>
                <a:gd name="connsiteX0" fmla="*/ 406952 w 407023"/>
                <a:gd name="connsiteY0" fmla="*/ 0 h 498809"/>
                <a:gd name="connsiteX1" fmla="*/ 407023 w 407023"/>
                <a:gd name="connsiteY1" fmla="*/ 15059 h 498809"/>
                <a:gd name="connsiteX2" fmla="*/ 337359 w 407023"/>
                <a:gd name="connsiteY2" fmla="*/ 319342 h 498809"/>
                <a:gd name="connsiteX3" fmla="*/ 0 w 407023"/>
                <a:gd name="connsiteY3" fmla="*/ 498809 h 498809"/>
                <a:gd name="connsiteX4" fmla="*/ 2989 w 407023"/>
                <a:gd name="connsiteY4" fmla="*/ 424197 h 498809"/>
                <a:gd name="connsiteX5" fmla="*/ 26965 w 407023"/>
                <a:gd name="connsiteY5" fmla="*/ 424197 h 498809"/>
                <a:gd name="connsiteX6" fmla="*/ 186475 w 407023"/>
                <a:gd name="connsiteY6" fmla="*/ 374732 h 498809"/>
                <a:gd name="connsiteX7" fmla="*/ 219136 w 407023"/>
                <a:gd name="connsiteY7" fmla="*/ 352663 h 498809"/>
                <a:gd name="connsiteX8" fmla="*/ 359656 w 407023"/>
                <a:gd name="connsiteY8" fmla="*/ 106858 h 498809"/>
                <a:gd name="connsiteX9" fmla="*/ 361432 w 407023"/>
                <a:gd name="connsiteY9" fmla="*/ 80283 h 498809"/>
                <a:gd name="connsiteX10" fmla="*/ 388504 w 407023"/>
                <a:gd name="connsiteY10" fmla="*/ 79016 h 498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7023" h="498809">
                  <a:moveTo>
                    <a:pt x="406952" y="0"/>
                  </a:moveTo>
                  <a:lnTo>
                    <a:pt x="407023" y="15059"/>
                  </a:lnTo>
                  <a:cubicBezTo>
                    <a:pt x="403576" y="185431"/>
                    <a:pt x="371342" y="272765"/>
                    <a:pt x="337359" y="319342"/>
                  </a:cubicBezTo>
                  <a:cubicBezTo>
                    <a:pt x="229983" y="467631"/>
                    <a:pt x="124891" y="495767"/>
                    <a:pt x="0" y="498809"/>
                  </a:cubicBezTo>
                  <a:lnTo>
                    <a:pt x="2989" y="424197"/>
                  </a:lnTo>
                  <a:lnTo>
                    <a:pt x="26965" y="424197"/>
                  </a:lnTo>
                  <a:cubicBezTo>
                    <a:pt x="83933" y="424197"/>
                    <a:pt x="139381" y="407455"/>
                    <a:pt x="186475" y="374732"/>
                  </a:cubicBezTo>
                  <a:lnTo>
                    <a:pt x="219136" y="352663"/>
                  </a:lnTo>
                  <a:cubicBezTo>
                    <a:pt x="301169" y="297109"/>
                    <a:pt x="352820" y="206550"/>
                    <a:pt x="359656" y="106858"/>
                  </a:cubicBezTo>
                  <a:lnTo>
                    <a:pt x="361432" y="80283"/>
                  </a:lnTo>
                  <a:lnTo>
                    <a:pt x="388504" y="79016"/>
                  </a:lnTo>
                  <a:close/>
                </a:path>
              </a:pathLst>
            </a:custGeom>
            <a:solidFill>
              <a:srgbClr val="F98B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2" name="Freeform 95">
              <a:extLst>
                <a:ext uri="{FF2B5EF4-FFF2-40B4-BE49-F238E27FC236}">
                  <a16:creationId xmlns:a16="http://schemas.microsoft.com/office/drawing/2014/main" id="{B6330DD0-0C7B-1737-729D-607319B4DB3A}"/>
                </a:ext>
              </a:extLst>
            </p:cNvPr>
            <p:cNvSpPr>
              <a:spLocks/>
            </p:cNvSpPr>
            <p:nvPr/>
          </p:nvSpPr>
          <p:spPr bwMode="auto">
            <a:xfrm>
              <a:off x="6299200" y="5384800"/>
              <a:ext cx="384175" cy="92075"/>
            </a:xfrm>
            <a:custGeom>
              <a:avLst/>
              <a:gdLst>
                <a:gd name="T0" fmla="*/ 503 w 503"/>
                <a:gd name="T1" fmla="*/ 121 h 121"/>
                <a:gd name="T2" fmla="*/ 0 w 503"/>
                <a:gd name="T3" fmla="*/ 121 h 121"/>
                <a:gd name="T4" fmla="*/ 67 w 503"/>
                <a:gd name="T5" fmla="*/ 43 h 121"/>
                <a:gd name="T6" fmla="*/ 167 w 503"/>
                <a:gd name="T7" fmla="*/ 0 h 121"/>
                <a:gd name="T8" fmla="*/ 336 w 503"/>
                <a:gd name="T9" fmla="*/ 0 h 121"/>
                <a:gd name="T10" fmla="*/ 436 w 503"/>
                <a:gd name="T11" fmla="*/ 43 h 121"/>
                <a:gd name="T12" fmla="*/ 503 w 503"/>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03" h="121">
                  <a:moveTo>
                    <a:pt x="503" y="121"/>
                  </a:moveTo>
                  <a:lnTo>
                    <a:pt x="0" y="121"/>
                  </a:lnTo>
                  <a:lnTo>
                    <a:pt x="67" y="43"/>
                  </a:lnTo>
                  <a:cubicBezTo>
                    <a:pt x="93" y="16"/>
                    <a:pt x="129" y="0"/>
                    <a:pt x="167" y="0"/>
                  </a:cubicBezTo>
                  <a:lnTo>
                    <a:pt x="336" y="0"/>
                  </a:lnTo>
                  <a:cubicBezTo>
                    <a:pt x="374" y="0"/>
                    <a:pt x="410" y="16"/>
                    <a:pt x="436" y="43"/>
                  </a:cubicBezTo>
                  <a:lnTo>
                    <a:pt x="503"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3" name="Freeform 96">
              <a:extLst>
                <a:ext uri="{FF2B5EF4-FFF2-40B4-BE49-F238E27FC236}">
                  <a16:creationId xmlns:a16="http://schemas.microsoft.com/office/drawing/2014/main" id="{D93B0759-5B5C-F5A4-8001-BB5F0BB2CDEC}"/>
                </a:ext>
              </a:extLst>
            </p:cNvPr>
            <p:cNvSpPr>
              <a:spLocks noEditPoints="1"/>
            </p:cNvSpPr>
            <p:nvPr/>
          </p:nvSpPr>
          <p:spPr bwMode="auto">
            <a:xfrm>
              <a:off x="6270625" y="4991100"/>
              <a:ext cx="823913" cy="288925"/>
            </a:xfrm>
            <a:custGeom>
              <a:avLst/>
              <a:gdLst>
                <a:gd name="T0" fmla="*/ 611 w 1084"/>
                <a:gd name="T1" fmla="*/ 189 h 381"/>
                <a:gd name="T2" fmla="*/ 483 w 1084"/>
                <a:gd name="T3" fmla="*/ 353 h 381"/>
                <a:gd name="T4" fmla="*/ 431 w 1084"/>
                <a:gd name="T5" fmla="*/ 328 h 381"/>
                <a:gd name="T6" fmla="*/ 400 w 1084"/>
                <a:gd name="T7" fmla="*/ 192 h 381"/>
                <a:gd name="T8" fmla="*/ 527 w 1084"/>
                <a:gd name="T9" fmla="*/ 28 h 381"/>
                <a:gd name="T10" fmla="*/ 580 w 1084"/>
                <a:gd name="T11" fmla="*/ 54 h 381"/>
                <a:gd name="T12" fmla="*/ 611 w 1084"/>
                <a:gd name="T13" fmla="*/ 189 h 381"/>
                <a:gd name="T14" fmla="*/ 247 w 1084"/>
                <a:gd name="T15" fmla="*/ 189 h 381"/>
                <a:gd name="T16" fmla="*/ 247 w 1084"/>
                <a:gd name="T17" fmla="*/ 189 h 381"/>
                <a:gd name="T18" fmla="*/ 120 w 1084"/>
                <a:gd name="T19" fmla="*/ 353 h 381"/>
                <a:gd name="T20" fmla="*/ 67 w 1084"/>
                <a:gd name="T21" fmla="*/ 328 h 381"/>
                <a:gd name="T22" fmla="*/ 36 w 1084"/>
                <a:gd name="T23" fmla="*/ 192 h 381"/>
                <a:gd name="T24" fmla="*/ 164 w 1084"/>
                <a:gd name="T25" fmla="*/ 28 h 381"/>
                <a:gd name="T26" fmla="*/ 216 w 1084"/>
                <a:gd name="T27" fmla="*/ 54 h 381"/>
                <a:gd name="T28" fmla="*/ 247 w 1084"/>
                <a:gd name="T29" fmla="*/ 189 h 381"/>
                <a:gd name="T30" fmla="*/ 1084 w 1084"/>
                <a:gd name="T31" fmla="*/ 248 h 381"/>
                <a:gd name="T32" fmla="*/ 640 w 1084"/>
                <a:gd name="T33" fmla="*/ 174 h 381"/>
                <a:gd name="T34" fmla="*/ 601 w 1084"/>
                <a:gd name="T35" fmla="*/ 35 h 381"/>
                <a:gd name="T36" fmla="*/ 527 w 1084"/>
                <a:gd name="T37" fmla="*/ 0 h 381"/>
                <a:gd name="T38" fmla="*/ 378 w 1084"/>
                <a:gd name="T39" fmla="*/ 154 h 381"/>
                <a:gd name="T40" fmla="*/ 277 w 1084"/>
                <a:gd name="T41" fmla="*/ 148 h 381"/>
                <a:gd name="T42" fmla="*/ 237 w 1084"/>
                <a:gd name="T43" fmla="*/ 35 h 381"/>
                <a:gd name="T44" fmla="*/ 164 w 1084"/>
                <a:gd name="T45" fmla="*/ 0 h 381"/>
                <a:gd name="T46" fmla="*/ 8 w 1084"/>
                <a:gd name="T47" fmla="*/ 189 h 381"/>
                <a:gd name="T48" fmla="*/ 46 w 1084"/>
                <a:gd name="T49" fmla="*/ 346 h 381"/>
                <a:gd name="T50" fmla="*/ 120 w 1084"/>
                <a:gd name="T51" fmla="*/ 381 h 381"/>
                <a:gd name="T52" fmla="*/ 275 w 1084"/>
                <a:gd name="T53" fmla="*/ 192 h 381"/>
                <a:gd name="T54" fmla="*/ 275 w 1084"/>
                <a:gd name="T55" fmla="*/ 192 h 381"/>
                <a:gd name="T56" fmla="*/ 276 w 1084"/>
                <a:gd name="T57" fmla="*/ 183 h 381"/>
                <a:gd name="T58" fmla="*/ 372 w 1084"/>
                <a:gd name="T59" fmla="*/ 184 h 381"/>
                <a:gd name="T60" fmla="*/ 372 w 1084"/>
                <a:gd name="T61" fmla="*/ 189 h 381"/>
                <a:gd name="T62" fmla="*/ 410 w 1084"/>
                <a:gd name="T63" fmla="*/ 346 h 381"/>
                <a:gd name="T64" fmla="*/ 483 w 1084"/>
                <a:gd name="T65" fmla="*/ 381 h 381"/>
                <a:gd name="T66" fmla="*/ 637 w 1084"/>
                <a:gd name="T67" fmla="*/ 202 h 381"/>
                <a:gd name="T68" fmla="*/ 1079 w 1084"/>
                <a:gd name="T69" fmla="*/ 276 h 381"/>
                <a:gd name="T70" fmla="*/ 1084 w 1084"/>
                <a:gd name="T71" fmla="*/ 248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4" h="381">
                  <a:moveTo>
                    <a:pt x="611" y="189"/>
                  </a:moveTo>
                  <a:cubicBezTo>
                    <a:pt x="600" y="279"/>
                    <a:pt x="542" y="353"/>
                    <a:pt x="483" y="353"/>
                  </a:cubicBezTo>
                  <a:cubicBezTo>
                    <a:pt x="463" y="353"/>
                    <a:pt x="445" y="344"/>
                    <a:pt x="431" y="328"/>
                  </a:cubicBezTo>
                  <a:cubicBezTo>
                    <a:pt x="404" y="298"/>
                    <a:pt x="393" y="247"/>
                    <a:pt x="400" y="192"/>
                  </a:cubicBezTo>
                  <a:cubicBezTo>
                    <a:pt x="411" y="102"/>
                    <a:pt x="468" y="28"/>
                    <a:pt x="527" y="28"/>
                  </a:cubicBezTo>
                  <a:cubicBezTo>
                    <a:pt x="547" y="28"/>
                    <a:pt x="565" y="37"/>
                    <a:pt x="580" y="54"/>
                  </a:cubicBezTo>
                  <a:cubicBezTo>
                    <a:pt x="606" y="83"/>
                    <a:pt x="618" y="134"/>
                    <a:pt x="611" y="189"/>
                  </a:cubicBezTo>
                  <a:close/>
                  <a:moveTo>
                    <a:pt x="247" y="189"/>
                  </a:moveTo>
                  <a:lnTo>
                    <a:pt x="247" y="189"/>
                  </a:lnTo>
                  <a:cubicBezTo>
                    <a:pt x="236" y="279"/>
                    <a:pt x="179" y="353"/>
                    <a:pt x="120" y="353"/>
                  </a:cubicBezTo>
                  <a:cubicBezTo>
                    <a:pt x="100" y="353"/>
                    <a:pt x="82" y="344"/>
                    <a:pt x="67" y="328"/>
                  </a:cubicBezTo>
                  <a:cubicBezTo>
                    <a:pt x="41" y="298"/>
                    <a:pt x="29" y="247"/>
                    <a:pt x="36" y="192"/>
                  </a:cubicBezTo>
                  <a:cubicBezTo>
                    <a:pt x="47" y="102"/>
                    <a:pt x="105" y="28"/>
                    <a:pt x="164" y="28"/>
                  </a:cubicBezTo>
                  <a:cubicBezTo>
                    <a:pt x="183" y="28"/>
                    <a:pt x="202" y="37"/>
                    <a:pt x="216" y="54"/>
                  </a:cubicBezTo>
                  <a:cubicBezTo>
                    <a:pt x="243" y="83"/>
                    <a:pt x="254" y="134"/>
                    <a:pt x="247" y="189"/>
                  </a:cubicBezTo>
                  <a:close/>
                  <a:moveTo>
                    <a:pt x="1084" y="248"/>
                  </a:moveTo>
                  <a:lnTo>
                    <a:pt x="640" y="174"/>
                  </a:lnTo>
                  <a:cubicBezTo>
                    <a:pt x="643" y="118"/>
                    <a:pt x="629" y="67"/>
                    <a:pt x="601" y="35"/>
                  </a:cubicBezTo>
                  <a:cubicBezTo>
                    <a:pt x="581" y="12"/>
                    <a:pt x="555" y="0"/>
                    <a:pt x="527" y="0"/>
                  </a:cubicBezTo>
                  <a:cubicBezTo>
                    <a:pt x="461" y="0"/>
                    <a:pt x="400" y="65"/>
                    <a:pt x="378" y="154"/>
                  </a:cubicBezTo>
                  <a:cubicBezTo>
                    <a:pt x="338" y="130"/>
                    <a:pt x="301" y="136"/>
                    <a:pt x="277" y="148"/>
                  </a:cubicBezTo>
                  <a:cubicBezTo>
                    <a:pt x="275" y="103"/>
                    <a:pt x="261" y="62"/>
                    <a:pt x="237" y="35"/>
                  </a:cubicBezTo>
                  <a:cubicBezTo>
                    <a:pt x="217" y="12"/>
                    <a:pt x="192" y="0"/>
                    <a:pt x="164" y="0"/>
                  </a:cubicBezTo>
                  <a:cubicBezTo>
                    <a:pt x="90" y="0"/>
                    <a:pt x="21" y="83"/>
                    <a:pt x="8" y="189"/>
                  </a:cubicBezTo>
                  <a:cubicBezTo>
                    <a:pt x="0" y="252"/>
                    <a:pt x="15" y="310"/>
                    <a:pt x="46" y="346"/>
                  </a:cubicBezTo>
                  <a:cubicBezTo>
                    <a:pt x="66" y="369"/>
                    <a:pt x="92" y="381"/>
                    <a:pt x="120" y="381"/>
                  </a:cubicBezTo>
                  <a:cubicBezTo>
                    <a:pt x="194" y="381"/>
                    <a:pt x="262" y="298"/>
                    <a:pt x="275" y="192"/>
                  </a:cubicBezTo>
                  <a:lnTo>
                    <a:pt x="275" y="192"/>
                  </a:lnTo>
                  <a:cubicBezTo>
                    <a:pt x="276" y="189"/>
                    <a:pt x="276" y="186"/>
                    <a:pt x="276" y="183"/>
                  </a:cubicBezTo>
                  <a:cubicBezTo>
                    <a:pt x="279" y="180"/>
                    <a:pt x="318" y="145"/>
                    <a:pt x="372" y="184"/>
                  </a:cubicBezTo>
                  <a:cubicBezTo>
                    <a:pt x="372" y="186"/>
                    <a:pt x="372" y="187"/>
                    <a:pt x="372" y="189"/>
                  </a:cubicBezTo>
                  <a:cubicBezTo>
                    <a:pt x="364" y="252"/>
                    <a:pt x="378" y="310"/>
                    <a:pt x="410" y="346"/>
                  </a:cubicBezTo>
                  <a:cubicBezTo>
                    <a:pt x="430" y="369"/>
                    <a:pt x="455" y="381"/>
                    <a:pt x="483" y="381"/>
                  </a:cubicBezTo>
                  <a:cubicBezTo>
                    <a:pt x="555" y="381"/>
                    <a:pt x="621" y="303"/>
                    <a:pt x="637" y="202"/>
                  </a:cubicBezTo>
                  <a:lnTo>
                    <a:pt x="1079" y="276"/>
                  </a:lnTo>
                  <a:lnTo>
                    <a:pt x="1084"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4" name="Freeform: Shape 203">
              <a:extLst>
                <a:ext uri="{FF2B5EF4-FFF2-40B4-BE49-F238E27FC236}">
                  <a16:creationId xmlns:a16="http://schemas.microsoft.com/office/drawing/2014/main" id="{53CF6596-B3FD-2099-7DF3-1BCF51D29434}"/>
                </a:ext>
              </a:extLst>
            </p:cNvPr>
            <p:cNvSpPr>
              <a:spLocks/>
            </p:cNvSpPr>
            <p:nvPr/>
          </p:nvSpPr>
          <p:spPr bwMode="auto">
            <a:xfrm>
              <a:off x="6206862" y="4546532"/>
              <a:ext cx="1024161" cy="1018579"/>
            </a:xfrm>
            <a:custGeom>
              <a:avLst/>
              <a:gdLst>
                <a:gd name="connsiteX0" fmla="*/ 885945 w 1024161"/>
                <a:gd name="connsiteY0" fmla="*/ 801309 h 1018579"/>
                <a:gd name="connsiteX1" fmla="*/ 870477 w 1024161"/>
                <a:gd name="connsiteY1" fmla="*/ 806636 h 1018579"/>
                <a:gd name="connsiteX2" fmla="*/ 875263 w 1024161"/>
                <a:gd name="connsiteY2" fmla="*/ 806832 h 1018579"/>
                <a:gd name="connsiteX3" fmla="*/ 343828 w 1024161"/>
                <a:gd name="connsiteY3" fmla="*/ 245 h 1018579"/>
                <a:gd name="connsiteX4" fmla="*/ 600608 w 1024161"/>
                <a:gd name="connsiteY4" fmla="*/ 91869 h 1018579"/>
                <a:gd name="connsiteX5" fmla="*/ 909652 w 1024161"/>
                <a:gd name="connsiteY5" fmla="*/ 75145 h 1018579"/>
                <a:gd name="connsiteX6" fmla="*/ 883010 w 1024161"/>
                <a:gd name="connsiteY6" fmla="*/ 227180 h 1018579"/>
                <a:gd name="connsiteX7" fmla="*/ 1023831 w 1024161"/>
                <a:gd name="connsiteY7" fmla="*/ 345767 h 1018579"/>
                <a:gd name="connsiteX8" fmla="*/ 924781 w 1024161"/>
                <a:gd name="connsiteY8" fmla="*/ 576765 h 1018579"/>
                <a:gd name="connsiteX9" fmla="*/ 910591 w 1024161"/>
                <a:gd name="connsiteY9" fmla="*/ 598005 h 1018579"/>
                <a:gd name="connsiteX10" fmla="*/ 910966 w 1024161"/>
                <a:gd name="connsiteY10" fmla="*/ 597875 h 1018579"/>
                <a:gd name="connsiteX11" fmla="*/ 939658 w 1024161"/>
                <a:gd name="connsiteY11" fmla="*/ 603233 h 1018579"/>
                <a:gd name="connsiteX12" fmla="*/ 947963 w 1024161"/>
                <a:gd name="connsiteY12" fmla="*/ 738261 h 1018579"/>
                <a:gd name="connsiteX13" fmla="*/ 921820 w 1024161"/>
                <a:gd name="connsiteY13" fmla="*/ 774721 h 1018579"/>
                <a:gd name="connsiteX14" fmla="*/ 894230 w 1024161"/>
                <a:gd name="connsiteY14" fmla="*/ 797025 h 1018579"/>
                <a:gd name="connsiteX15" fmla="*/ 899040 w 1024161"/>
                <a:gd name="connsiteY15" fmla="*/ 794538 h 1018579"/>
                <a:gd name="connsiteX16" fmla="*/ 921821 w 1024161"/>
                <a:gd name="connsiteY16" fmla="*/ 774722 h 1018579"/>
                <a:gd name="connsiteX17" fmla="*/ 943809 w 1024161"/>
                <a:gd name="connsiteY17" fmla="*/ 744056 h 1018579"/>
                <a:gd name="connsiteX18" fmla="*/ 901509 w 1024161"/>
                <a:gd name="connsiteY18" fmla="*/ 898649 h 1018579"/>
                <a:gd name="connsiteX19" fmla="*/ 864454 w 1024161"/>
                <a:gd name="connsiteY19" fmla="*/ 1018579 h 1018579"/>
                <a:gd name="connsiteX20" fmla="*/ 847192 w 1024161"/>
                <a:gd name="connsiteY20" fmla="*/ 1018541 h 1018579"/>
                <a:gd name="connsiteX21" fmla="*/ 844543 w 1024161"/>
                <a:gd name="connsiteY21" fmla="*/ 807558 h 1018579"/>
                <a:gd name="connsiteX22" fmla="*/ 830933 w 1024161"/>
                <a:gd name="connsiteY22" fmla="*/ 805017 h 1018579"/>
                <a:gd name="connsiteX23" fmla="*/ 810736 w 1024161"/>
                <a:gd name="connsiteY23" fmla="*/ 783812 h 1018579"/>
                <a:gd name="connsiteX24" fmla="*/ 807802 w 1024161"/>
                <a:gd name="connsiteY24" fmla="*/ 772378 h 1018579"/>
                <a:gd name="connsiteX25" fmla="*/ 784055 w 1024161"/>
                <a:gd name="connsiteY25" fmla="*/ 874088 h 1018579"/>
                <a:gd name="connsiteX26" fmla="*/ 735339 w 1024161"/>
                <a:gd name="connsiteY26" fmla="*/ 876368 h 1018579"/>
                <a:gd name="connsiteX27" fmla="*/ 733056 w 1024161"/>
                <a:gd name="connsiteY27" fmla="*/ 681004 h 1018579"/>
                <a:gd name="connsiteX28" fmla="*/ 732294 w 1024161"/>
                <a:gd name="connsiteY28" fmla="*/ 553295 h 1018579"/>
                <a:gd name="connsiteX29" fmla="*/ 679772 w 1024161"/>
                <a:gd name="connsiteY29" fmla="*/ 374654 h 1018579"/>
                <a:gd name="connsiteX30" fmla="*/ 357788 w 1024161"/>
                <a:gd name="connsiteY30" fmla="*/ 361731 h 1018579"/>
                <a:gd name="connsiteX31" fmla="*/ 118774 w 1024161"/>
                <a:gd name="connsiteY31" fmla="*/ 260628 h 1018579"/>
                <a:gd name="connsiteX32" fmla="*/ 81475 w 1024161"/>
                <a:gd name="connsiteY32" fmla="*/ 55381 h 1018579"/>
                <a:gd name="connsiteX33" fmla="*/ 322773 w 1024161"/>
                <a:gd name="connsiteY33" fmla="*/ 90349 h 1018579"/>
                <a:gd name="connsiteX34" fmla="*/ 311355 w 1024161"/>
                <a:gd name="connsiteY34" fmla="*/ 3689 h 1018579"/>
                <a:gd name="connsiteX35" fmla="*/ 343828 w 1024161"/>
                <a:gd name="connsiteY35" fmla="*/ 245 h 101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24161" h="1018579">
                  <a:moveTo>
                    <a:pt x="885945" y="801309"/>
                  </a:moveTo>
                  <a:lnTo>
                    <a:pt x="870477" y="806636"/>
                  </a:lnTo>
                  <a:lnTo>
                    <a:pt x="875263" y="806832"/>
                  </a:lnTo>
                  <a:close/>
                  <a:moveTo>
                    <a:pt x="343828" y="245"/>
                  </a:moveTo>
                  <a:cubicBezTo>
                    <a:pt x="420194" y="5566"/>
                    <a:pt x="501368" y="95860"/>
                    <a:pt x="600608" y="91869"/>
                  </a:cubicBezTo>
                  <a:cubicBezTo>
                    <a:pt x="714787" y="87308"/>
                    <a:pt x="840384" y="32576"/>
                    <a:pt x="909652" y="75145"/>
                  </a:cubicBezTo>
                  <a:cubicBezTo>
                    <a:pt x="978920" y="116955"/>
                    <a:pt x="883010" y="227180"/>
                    <a:pt x="883010" y="227180"/>
                  </a:cubicBezTo>
                  <a:cubicBezTo>
                    <a:pt x="883010" y="227180"/>
                    <a:pt x="1013174" y="235542"/>
                    <a:pt x="1023831" y="345767"/>
                  </a:cubicBezTo>
                  <a:cubicBezTo>
                    <a:pt x="1028779" y="399360"/>
                    <a:pt x="977398" y="494761"/>
                    <a:pt x="924781" y="576765"/>
                  </a:cubicBezTo>
                  <a:lnTo>
                    <a:pt x="910591" y="598005"/>
                  </a:lnTo>
                  <a:lnTo>
                    <a:pt x="910966" y="597875"/>
                  </a:lnTo>
                  <a:cubicBezTo>
                    <a:pt x="921207" y="596832"/>
                    <a:pt x="930975" y="598492"/>
                    <a:pt x="939658" y="603233"/>
                  </a:cubicBezTo>
                  <a:cubicBezTo>
                    <a:pt x="974389" y="622198"/>
                    <a:pt x="978164" y="682884"/>
                    <a:pt x="947963" y="738261"/>
                  </a:cubicBezTo>
                  <a:cubicBezTo>
                    <a:pt x="940413" y="752105"/>
                    <a:pt x="931494" y="764385"/>
                    <a:pt x="921820" y="774721"/>
                  </a:cubicBezTo>
                  <a:lnTo>
                    <a:pt x="894230" y="797025"/>
                  </a:lnTo>
                  <a:lnTo>
                    <a:pt x="899040" y="794538"/>
                  </a:lnTo>
                  <a:cubicBezTo>
                    <a:pt x="906886" y="789133"/>
                    <a:pt x="914566" y="782474"/>
                    <a:pt x="921821" y="774722"/>
                  </a:cubicBezTo>
                  <a:lnTo>
                    <a:pt x="943809" y="744056"/>
                  </a:lnTo>
                  <a:lnTo>
                    <a:pt x="901509" y="898649"/>
                  </a:lnTo>
                  <a:cubicBezTo>
                    <a:pt x="901509" y="898649"/>
                    <a:pt x="930686" y="1004350"/>
                    <a:pt x="864454" y="1018579"/>
                  </a:cubicBezTo>
                  <a:lnTo>
                    <a:pt x="847192" y="1018541"/>
                  </a:lnTo>
                  <a:lnTo>
                    <a:pt x="844543" y="807558"/>
                  </a:lnTo>
                  <a:lnTo>
                    <a:pt x="830933" y="805017"/>
                  </a:lnTo>
                  <a:cubicBezTo>
                    <a:pt x="822250" y="800275"/>
                    <a:pt x="815502" y="792974"/>
                    <a:pt x="810736" y="783812"/>
                  </a:cubicBezTo>
                  <a:lnTo>
                    <a:pt x="807802" y="772378"/>
                  </a:lnTo>
                  <a:lnTo>
                    <a:pt x="784055" y="874088"/>
                  </a:lnTo>
                  <a:lnTo>
                    <a:pt x="735339" y="876368"/>
                  </a:lnTo>
                  <a:lnTo>
                    <a:pt x="733056" y="681004"/>
                  </a:lnTo>
                  <a:cubicBezTo>
                    <a:pt x="655414" y="643755"/>
                    <a:pt x="732294" y="553295"/>
                    <a:pt x="732294" y="553295"/>
                  </a:cubicBezTo>
                  <a:cubicBezTo>
                    <a:pt x="605175" y="514526"/>
                    <a:pt x="679772" y="374654"/>
                    <a:pt x="679772" y="374654"/>
                  </a:cubicBezTo>
                  <a:cubicBezTo>
                    <a:pt x="339519" y="508444"/>
                    <a:pt x="357788" y="361731"/>
                    <a:pt x="357788" y="361731"/>
                  </a:cubicBezTo>
                  <a:cubicBezTo>
                    <a:pt x="-42599" y="438508"/>
                    <a:pt x="118774" y="260628"/>
                    <a:pt x="118774" y="260628"/>
                  </a:cubicBezTo>
                  <a:cubicBezTo>
                    <a:pt x="-27375" y="222619"/>
                    <a:pt x="-37270" y="107833"/>
                    <a:pt x="81475" y="55381"/>
                  </a:cubicBezTo>
                  <a:cubicBezTo>
                    <a:pt x="200221" y="3689"/>
                    <a:pt x="322773" y="90349"/>
                    <a:pt x="322773" y="90349"/>
                  </a:cubicBezTo>
                  <a:cubicBezTo>
                    <a:pt x="322773" y="90349"/>
                    <a:pt x="226102" y="29535"/>
                    <a:pt x="311355" y="3689"/>
                  </a:cubicBezTo>
                  <a:cubicBezTo>
                    <a:pt x="322107" y="459"/>
                    <a:pt x="332918" y="-515"/>
                    <a:pt x="343828" y="245"/>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5" name="Freeform 98">
              <a:extLst>
                <a:ext uri="{FF2B5EF4-FFF2-40B4-BE49-F238E27FC236}">
                  <a16:creationId xmlns:a16="http://schemas.microsoft.com/office/drawing/2014/main" id="{AE104DA7-62E6-6343-43A7-832D11860403}"/>
                </a:ext>
              </a:extLst>
            </p:cNvPr>
            <p:cNvSpPr>
              <a:spLocks/>
            </p:cNvSpPr>
            <p:nvPr/>
          </p:nvSpPr>
          <p:spPr bwMode="auto">
            <a:xfrm>
              <a:off x="6999288" y="5130800"/>
              <a:ext cx="185738" cy="239713"/>
            </a:xfrm>
            <a:custGeom>
              <a:avLst/>
              <a:gdLst>
                <a:gd name="T0" fmla="*/ 206 w 246"/>
                <a:gd name="T1" fmla="*/ 203 h 316"/>
                <a:gd name="T2" fmla="*/ 51 w 246"/>
                <a:gd name="T3" fmla="*/ 291 h 316"/>
                <a:gd name="T4" fmla="*/ 40 w 246"/>
                <a:gd name="T5" fmla="*/ 113 h 316"/>
                <a:gd name="T6" fmla="*/ 195 w 246"/>
                <a:gd name="T7" fmla="*/ 25 h 316"/>
                <a:gd name="T8" fmla="*/ 206 w 246"/>
                <a:gd name="T9" fmla="*/ 203 h 316"/>
              </a:gdLst>
              <a:ahLst/>
              <a:cxnLst>
                <a:cxn ang="0">
                  <a:pos x="T0" y="T1"/>
                </a:cxn>
                <a:cxn ang="0">
                  <a:pos x="T2" y="T3"/>
                </a:cxn>
                <a:cxn ang="0">
                  <a:pos x="T4" y="T5"/>
                </a:cxn>
                <a:cxn ang="0">
                  <a:pos x="T6" y="T7"/>
                </a:cxn>
                <a:cxn ang="0">
                  <a:pos x="T8" y="T9"/>
                </a:cxn>
              </a:cxnLst>
              <a:rect l="0" t="0" r="r" b="b"/>
              <a:pathLst>
                <a:path w="246" h="316">
                  <a:moveTo>
                    <a:pt x="206" y="203"/>
                  </a:moveTo>
                  <a:cubicBezTo>
                    <a:pt x="166" y="276"/>
                    <a:pt x="97" y="316"/>
                    <a:pt x="51" y="291"/>
                  </a:cubicBezTo>
                  <a:cubicBezTo>
                    <a:pt x="5" y="266"/>
                    <a:pt x="0" y="187"/>
                    <a:pt x="40" y="113"/>
                  </a:cubicBezTo>
                  <a:cubicBezTo>
                    <a:pt x="80" y="40"/>
                    <a:pt x="149" y="0"/>
                    <a:pt x="195" y="25"/>
                  </a:cubicBezTo>
                  <a:cubicBezTo>
                    <a:pt x="241" y="50"/>
                    <a:pt x="246" y="130"/>
                    <a:pt x="206" y="203"/>
                  </a:cubicBezTo>
                  <a:close/>
                </a:path>
              </a:pathLst>
            </a:custGeom>
            <a:solidFill>
              <a:srgbClr val="FBA9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6" name="Freeform: Shape 205">
              <a:extLst>
                <a:ext uri="{FF2B5EF4-FFF2-40B4-BE49-F238E27FC236}">
                  <a16:creationId xmlns:a16="http://schemas.microsoft.com/office/drawing/2014/main" id="{E6EE7A05-DAB0-AFB9-AAAD-16D89BDD9A80}"/>
                </a:ext>
              </a:extLst>
            </p:cNvPr>
            <p:cNvSpPr>
              <a:spLocks/>
            </p:cNvSpPr>
            <p:nvPr/>
          </p:nvSpPr>
          <p:spPr bwMode="auto">
            <a:xfrm>
              <a:off x="6296685" y="5011738"/>
              <a:ext cx="440004" cy="247650"/>
            </a:xfrm>
            <a:custGeom>
              <a:avLst/>
              <a:gdLst>
                <a:gd name="connsiteX0" fmla="*/ 374498 w 440004"/>
                <a:gd name="connsiteY0" fmla="*/ 0 h 247650"/>
                <a:gd name="connsiteX1" fmla="*/ 414884 w 440004"/>
                <a:gd name="connsiteY1" fmla="*/ 19812 h 247650"/>
                <a:gd name="connsiteX2" fmla="*/ 438506 w 440004"/>
                <a:gd name="connsiteY2" fmla="*/ 122682 h 247650"/>
                <a:gd name="connsiteX3" fmla="*/ 340970 w 440004"/>
                <a:gd name="connsiteY3" fmla="*/ 247650 h 247650"/>
                <a:gd name="connsiteX4" fmla="*/ 301346 w 440004"/>
                <a:gd name="connsiteY4" fmla="*/ 228600 h 247650"/>
                <a:gd name="connsiteX5" fmla="*/ 277724 w 440004"/>
                <a:gd name="connsiteY5" fmla="*/ 124968 h 247650"/>
                <a:gd name="connsiteX6" fmla="*/ 374498 w 440004"/>
                <a:gd name="connsiteY6" fmla="*/ 0 h 247650"/>
                <a:gd name="connsiteX7" fmla="*/ 99035 w 440004"/>
                <a:gd name="connsiteY7" fmla="*/ 0 h 247650"/>
                <a:gd name="connsiteX8" fmla="*/ 138659 w 440004"/>
                <a:gd name="connsiteY8" fmla="*/ 19812 h 247650"/>
                <a:gd name="connsiteX9" fmla="*/ 162281 w 440004"/>
                <a:gd name="connsiteY9" fmla="*/ 122682 h 247650"/>
                <a:gd name="connsiteX10" fmla="*/ 65507 w 440004"/>
                <a:gd name="connsiteY10" fmla="*/ 247650 h 247650"/>
                <a:gd name="connsiteX11" fmla="*/ 25121 w 440004"/>
                <a:gd name="connsiteY11" fmla="*/ 228600 h 247650"/>
                <a:gd name="connsiteX12" fmla="*/ 1499 w 440004"/>
                <a:gd name="connsiteY12" fmla="*/ 124968 h 247650"/>
                <a:gd name="connsiteX13" fmla="*/ 99035 w 440004"/>
                <a:gd name="connsiteY13" fmla="*/ 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40004" h="247650">
                  <a:moveTo>
                    <a:pt x="374498" y="0"/>
                  </a:moveTo>
                  <a:cubicBezTo>
                    <a:pt x="389738" y="0"/>
                    <a:pt x="403454" y="6858"/>
                    <a:pt x="414884" y="19812"/>
                  </a:cubicBezTo>
                  <a:cubicBezTo>
                    <a:pt x="434696" y="41910"/>
                    <a:pt x="443840" y="80772"/>
                    <a:pt x="438506" y="122682"/>
                  </a:cubicBezTo>
                  <a:cubicBezTo>
                    <a:pt x="430124" y="191262"/>
                    <a:pt x="385928" y="247650"/>
                    <a:pt x="340970" y="247650"/>
                  </a:cubicBezTo>
                  <a:cubicBezTo>
                    <a:pt x="325730" y="247650"/>
                    <a:pt x="312014" y="240792"/>
                    <a:pt x="301346" y="228600"/>
                  </a:cubicBezTo>
                  <a:cubicBezTo>
                    <a:pt x="280772" y="205740"/>
                    <a:pt x="272390" y="166878"/>
                    <a:pt x="277724" y="124968"/>
                  </a:cubicBezTo>
                  <a:cubicBezTo>
                    <a:pt x="286106" y="56388"/>
                    <a:pt x="329540" y="0"/>
                    <a:pt x="374498" y="0"/>
                  </a:cubicBezTo>
                  <a:close/>
                  <a:moveTo>
                    <a:pt x="99035" y="0"/>
                  </a:moveTo>
                  <a:cubicBezTo>
                    <a:pt x="113513" y="0"/>
                    <a:pt x="127991" y="6858"/>
                    <a:pt x="138659" y="19812"/>
                  </a:cubicBezTo>
                  <a:cubicBezTo>
                    <a:pt x="159233" y="41910"/>
                    <a:pt x="167615" y="80772"/>
                    <a:pt x="162281" y="122682"/>
                  </a:cubicBezTo>
                  <a:cubicBezTo>
                    <a:pt x="153899" y="191262"/>
                    <a:pt x="110465" y="247650"/>
                    <a:pt x="65507" y="247650"/>
                  </a:cubicBezTo>
                  <a:cubicBezTo>
                    <a:pt x="50267" y="247650"/>
                    <a:pt x="36551" y="240792"/>
                    <a:pt x="25121" y="228600"/>
                  </a:cubicBezTo>
                  <a:cubicBezTo>
                    <a:pt x="5309" y="205740"/>
                    <a:pt x="-3835" y="166878"/>
                    <a:pt x="1499" y="124968"/>
                  </a:cubicBezTo>
                  <a:cubicBezTo>
                    <a:pt x="9881" y="56388"/>
                    <a:pt x="54077" y="0"/>
                    <a:pt x="99035" y="0"/>
                  </a:cubicBezTo>
                  <a:close/>
                </a:path>
              </a:pathLst>
            </a:custGeom>
            <a:solidFill>
              <a:srgbClr val="FFFFFF">
                <a:alpha val="50000"/>
              </a:srgbClr>
            </a:solidFill>
            <a:ln>
              <a:noFill/>
            </a:ln>
          </p:spPr>
          <p:txBody>
            <a:bodyPr vert="horz" wrap="square" lIns="45720" tIns="22860" rIns="45720" bIns="22860" numCol="1" anchor="t" anchorCtr="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7" name="Freeform 101">
              <a:extLst>
                <a:ext uri="{FF2B5EF4-FFF2-40B4-BE49-F238E27FC236}">
                  <a16:creationId xmlns:a16="http://schemas.microsoft.com/office/drawing/2014/main" id="{08EFAE6E-BF34-EE24-C077-2BEAD4E2E15C}"/>
                </a:ext>
              </a:extLst>
            </p:cNvPr>
            <p:cNvSpPr>
              <a:spLocks/>
            </p:cNvSpPr>
            <p:nvPr/>
          </p:nvSpPr>
          <p:spPr bwMode="auto">
            <a:xfrm>
              <a:off x="6408738" y="5137150"/>
              <a:ext cx="117475" cy="230188"/>
            </a:xfrm>
            <a:custGeom>
              <a:avLst/>
              <a:gdLst>
                <a:gd name="T0" fmla="*/ 85 w 154"/>
                <a:gd name="T1" fmla="*/ 303 h 303"/>
                <a:gd name="T2" fmla="*/ 22 w 154"/>
                <a:gd name="T3" fmla="*/ 287 h 303"/>
                <a:gd name="T4" fmla="*/ 4 w 154"/>
                <a:gd name="T5" fmla="*/ 256 h 303"/>
                <a:gd name="T6" fmla="*/ 63 w 154"/>
                <a:gd name="T7" fmla="*/ 148 h 303"/>
                <a:gd name="T8" fmla="*/ 108 w 154"/>
                <a:gd name="T9" fmla="*/ 89 h 303"/>
                <a:gd name="T10" fmla="*/ 139 w 154"/>
                <a:gd name="T11" fmla="*/ 6 h 303"/>
                <a:gd name="T12" fmla="*/ 148 w 154"/>
                <a:gd name="T13" fmla="*/ 1 h 303"/>
                <a:gd name="T14" fmla="*/ 152 w 154"/>
                <a:gd name="T15" fmla="*/ 10 h 303"/>
                <a:gd name="T16" fmla="*/ 121 w 154"/>
                <a:gd name="T17" fmla="*/ 96 h 303"/>
                <a:gd name="T18" fmla="*/ 73 w 154"/>
                <a:gd name="T19" fmla="*/ 158 h 303"/>
                <a:gd name="T20" fmla="*/ 18 w 154"/>
                <a:gd name="T21" fmla="*/ 254 h 303"/>
                <a:gd name="T22" fmla="*/ 31 w 154"/>
                <a:gd name="T23" fmla="*/ 276 h 303"/>
                <a:gd name="T24" fmla="*/ 110 w 154"/>
                <a:gd name="T25" fmla="*/ 288 h 303"/>
                <a:gd name="T26" fmla="*/ 118 w 154"/>
                <a:gd name="T27" fmla="*/ 293 h 303"/>
                <a:gd name="T28" fmla="*/ 112 w 154"/>
                <a:gd name="T29" fmla="*/ 301 h 303"/>
                <a:gd name="T30" fmla="*/ 85 w 154"/>
                <a:gd name="T31" fmla="*/ 303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4" h="303">
                  <a:moveTo>
                    <a:pt x="85" y="303"/>
                  </a:moveTo>
                  <a:cubicBezTo>
                    <a:pt x="65" y="303"/>
                    <a:pt x="39" y="300"/>
                    <a:pt x="22" y="287"/>
                  </a:cubicBezTo>
                  <a:cubicBezTo>
                    <a:pt x="12" y="280"/>
                    <a:pt x="6" y="269"/>
                    <a:pt x="4" y="256"/>
                  </a:cubicBezTo>
                  <a:cubicBezTo>
                    <a:pt x="0" y="220"/>
                    <a:pt x="32" y="183"/>
                    <a:pt x="63" y="148"/>
                  </a:cubicBezTo>
                  <a:cubicBezTo>
                    <a:pt x="80" y="129"/>
                    <a:pt x="98" y="108"/>
                    <a:pt x="108" y="89"/>
                  </a:cubicBezTo>
                  <a:cubicBezTo>
                    <a:pt x="121" y="66"/>
                    <a:pt x="139" y="6"/>
                    <a:pt x="139" y="6"/>
                  </a:cubicBezTo>
                  <a:cubicBezTo>
                    <a:pt x="140" y="2"/>
                    <a:pt x="144" y="0"/>
                    <a:pt x="148" y="1"/>
                  </a:cubicBezTo>
                  <a:cubicBezTo>
                    <a:pt x="151" y="2"/>
                    <a:pt x="154" y="6"/>
                    <a:pt x="152" y="10"/>
                  </a:cubicBezTo>
                  <a:cubicBezTo>
                    <a:pt x="152" y="12"/>
                    <a:pt x="134" y="71"/>
                    <a:pt x="121" y="96"/>
                  </a:cubicBezTo>
                  <a:cubicBezTo>
                    <a:pt x="109" y="116"/>
                    <a:pt x="91" y="137"/>
                    <a:pt x="73" y="158"/>
                  </a:cubicBezTo>
                  <a:cubicBezTo>
                    <a:pt x="44" y="190"/>
                    <a:pt x="15" y="224"/>
                    <a:pt x="18" y="254"/>
                  </a:cubicBezTo>
                  <a:cubicBezTo>
                    <a:pt x="19" y="263"/>
                    <a:pt x="23" y="271"/>
                    <a:pt x="31" y="276"/>
                  </a:cubicBezTo>
                  <a:cubicBezTo>
                    <a:pt x="56" y="295"/>
                    <a:pt x="109" y="288"/>
                    <a:pt x="110" y="288"/>
                  </a:cubicBezTo>
                  <a:cubicBezTo>
                    <a:pt x="113" y="287"/>
                    <a:pt x="117" y="290"/>
                    <a:pt x="118" y="293"/>
                  </a:cubicBezTo>
                  <a:cubicBezTo>
                    <a:pt x="118" y="297"/>
                    <a:pt x="116" y="301"/>
                    <a:pt x="112" y="301"/>
                  </a:cubicBezTo>
                  <a:cubicBezTo>
                    <a:pt x="111" y="302"/>
                    <a:pt x="99" y="303"/>
                    <a:pt x="85" y="30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8" name="Freeform 102">
              <a:extLst>
                <a:ext uri="{FF2B5EF4-FFF2-40B4-BE49-F238E27FC236}">
                  <a16:creationId xmlns:a16="http://schemas.microsoft.com/office/drawing/2014/main" id="{F7451440-E1C0-0FB4-4CC5-8624B773C886}"/>
                </a:ext>
              </a:extLst>
            </p:cNvPr>
            <p:cNvSpPr>
              <a:spLocks/>
            </p:cNvSpPr>
            <p:nvPr/>
          </p:nvSpPr>
          <p:spPr bwMode="auto">
            <a:xfrm>
              <a:off x="7034213" y="5170488"/>
              <a:ext cx="122238" cy="188913"/>
            </a:xfrm>
            <a:custGeom>
              <a:avLst/>
              <a:gdLst>
                <a:gd name="T0" fmla="*/ 127 w 161"/>
                <a:gd name="T1" fmla="*/ 131 h 248"/>
                <a:gd name="T2" fmla="*/ 65 w 161"/>
                <a:gd name="T3" fmla="*/ 112 h 248"/>
                <a:gd name="T4" fmla="*/ 26 w 161"/>
                <a:gd name="T5" fmla="*/ 77 h 248"/>
                <a:gd name="T6" fmla="*/ 124 w 161"/>
                <a:gd name="T7" fmla="*/ 15 h 248"/>
                <a:gd name="T8" fmla="*/ 127 w 161"/>
                <a:gd name="T9" fmla="*/ 131 h 248"/>
              </a:gdLst>
              <a:ahLst/>
              <a:cxnLst>
                <a:cxn ang="0">
                  <a:pos x="T0" y="T1"/>
                </a:cxn>
                <a:cxn ang="0">
                  <a:pos x="T2" y="T3"/>
                </a:cxn>
                <a:cxn ang="0">
                  <a:pos x="T4" y="T5"/>
                </a:cxn>
                <a:cxn ang="0">
                  <a:pos x="T6" y="T7"/>
                </a:cxn>
                <a:cxn ang="0">
                  <a:pos x="T8" y="T9"/>
                </a:cxn>
              </a:cxnLst>
              <a:rect l="0" t="0" r="r" b="b"/>
              <a:pathLst>
                <a:path w="161" h="248">
                  <a:moveTo>
                    <a:pt x="127" y="131"/>
                  </a:moveTo>
                  <a:cubicBezTo>
                    <a:pt x="56" y="248"/>
                    <a:pt x="92" y="127"/>
                    <a:pt x="65" y="112"/>
                  </a:cubicBezTo>
                  <a:cubicBezTo>
                    <a:pt x="37" y="97"/>
                    <a:pt x="0" y="126"/>
                    <a:pt x="26" y="77"/>
                  </a:cubicBezTo>
                  <a:cubicBezTo>
                    <a:pt x="53" y="28"/>
                    <a:pt x="97" y="0"/>
                    <a:pt x="124" y="15"/>
                  </a:cubicBezTo>
                  <a:cubicBezTo>
                    <a:pt x="152" y="30"/>
                    <a:pt x="161" y="74"/>
                    <a:pt x="127" y="131"/>
                  </a:cubicBezTo>
                  <a:close/>
                </a:path>
              </a:pathLst>
            </a:custGeom>
            <a:solidFill>
              <a:srgbClr val="F98B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09" name="Freeform 103">
              <a:extLst>
                <a:ext uri="{FF2B5EF4-FFF2-40B4-BE49-F238E27FC236}">
                  <a16:creationId xmlns:a16="http://schemas.microsoft.com/office/drawing/2014/main" id="{93B1287F-7EA2-AE2A-2749-D05EAFE3DB6B}"/>
                </a:ext>
              </a:extLst>
            </p:cNvPr>
            <p:cNvSpPr>
              <a:spLocks/>
            </p:cNvSpPr>
            <p:nvPr/>
          </p:nvSpPr>
          <p:spPr bwMode="auto">
            <a:xfrm>
              <a:off x="7212013" y="7286625"/>
              <a:ext cx="303213" cy="682625"/>
            </a:xfrm>
            <a:custGeom>
              <a:avLst/>
              <a:gdLst>
                <a:gd name="T0" fmla="*/ 397 w 397"/>
                <a:gd name="T1" fmla="*/ 0 h 896"/>
                <a:gd name="T2" fmla="*/ 138 w 397"/>
                <a:gd name="T3" fmla="*/ 195 h 896"/>
                <a:gd name="T4" fmla="*/ 58 w 397"/>
                <a:gd name="T5" fmla="*/ 530 h 896"/>
                <a:gd name="T6" fmla="*/ 239 w 397"/>
                <a:gd name="T7" fmla="*/ 896 h 896"/>
                <a:gd name="T8" fmla="*/ 216 w 397"/>
                <a:gd name="T9" fmla="*/ 519 h 896"/>
                <a:gd name="T10" fmla="*/ 397 w 397"/>
                <a:gd name="T11" fmla="*/ 0 h 896"/>
              </a:gdLst>
              <a:ahLst/>
              <a:cxnLst>
                <a:cxn ang="0">
                  <a:pos x="T0" y="T1"/>
                </a:cxn>
                <a:cxn ang="0">
                  <a:pos x="T2" y="T3"/>
                </a:cxn>
                <a:cxn ang="0">
                  <a:pos x="T4" y="T5"/>
                </a:cxn>
                <a:cxn ang="0">
                  <a:pos x="T6" y="T7"/>
                </a:cxn>
                <a:cxn ang="0">
                  <a:pos x="T8" y="T9"/>
                </a:cxn>
                <a:cxn ang="0">
                  <a:pos x="T10" y="T11"/>
                </a:cxn>
              </a:cxnLst>
              <a:rect l="0" t="0" r="r" b="b"/>
              <a:pathLst>
                <a:path w="397" h="896">
                  <a:moveTo>
                    <a:pt x="397" y="0"/>
                  </a:moveTo>
                  <a:lnTo>
                    <a:pt x="138" y="195"/>
                  </a:lnTo>
                  <a:cubicBezTo>
                    <a:pt x="34" y="273"/>
                    <a:pt x="0" y="414"/>
                    <a:pt x="58" y="530"/>
                  </a:cubicBezTo>
                  <a:lnTo>
                    <a:pt x="239" y="896"/>
                  </a:lnTo>
                  <a:lnTo>
                    <a:pt x="216" y="519"/>
                  </a:lnTo>
                  <a:lnTo>
                    <a:pt x="397" y="0"/>
                  </a:lnTo>
                  <a:close/>
                </a:path>
              </a:pathLst>
            </a:custGeom>
            <a:solidFill>
              <a:srgbClr val="D1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10" name="Freeform 104">
              <a:extLst>
                <a:ext uri="{FF2B5EF4-FFF2-40B4-BE49-F238E27FC236}">
                  <a16:creationId xmlns:a16="http://schemas.microsoft.com/office/drawing/2014/main" id="{928114F0-0A61-EC6F-F05E-72B9AE29A214}"/>
                </a:ext>
              </a:extLst>
            </p:cNvPr>
            <p:cNvSpPr>
              <a:spLocks/>
            </p:cNvSpPr>
            <p:nvPr/>
          </p:nvSpPr>
          <p:spPr bwMode="auto">
            <a:xfrm>
              <a:off x="6988175" y="7473950"/>
              <a:ext cx="547688" cy="473075"/>
            </a:xfrm>
            <a:custGeom>
              <a:avLst/>
              <a:gdLst>
                <a:gd name="T0" fmla="*/ 549 w 719"/>
                <a:gd name="T1" fmla="*/ 0 h 621"/>
                <a:gd name="T2" fmla="*/ 379 w 719"/>
                <a:gd name="T3" fmla="*/ 119 h 621"/>
                <a:gd name="T4" fmla="*/ 295 w 719"/>
                <a:gd name="T5" fmla="*/ 122 h 621"/>
                <a:gd name="T6" fmla="*/ 104 w 719"/>
                <a:gd name="T7" fmla="*/ 221 h 621"/>
                <a:gd name="T8" fmla="*/ 52 w 719"/>
                <a:gd name="T9" fmla="*/ 287 h 621"/>
                <a:gd name="T10" fmla="*/ 32 w 719"/>
                <a:gd name="T11" fmla="*/ 311 h 621"/>
                <a:gd name="T12" fmla="*/ 66 w 719"/>
                <a:gd name="T13" fmla="*/ 413 h 621"/>
                <a:gd name="T14" fmla="*/ 81 w 719"/>
                <a:gd name="T15" fmla="*/ 412 h 621"/>
                <a:gd name="T16" fmla="*/ 118 w 719"/>
                <a:gd name="T17" fmla="*/ 491 h 621"/>
                <a:gd name="T18" fmla="*/ 187 w 719"/>
                <a:gd name="T19" fmla="*/ 554 h 621"/>
                <a:gd name="T20" fmla="*/ 268 w 719"/>
                <a:gd name="T21" fmla="*/ 606 h 621"/>
                <a:gd name="T22" fmla="*/ 480 w 719"/>
                <a:gd name="T23" fmla="*/ 486 h 621"/>
                <a:gd name="T24" fmla="*/ 559 w 719"/>
                <a:gd name="T25" fmla="*/ 361 h 621"/>
                <a:gd name="T26" fmla="*/ 719 w 719"/>
                <a:gd name="T27" fmla="*/ 247 h 621"/>
                <a:gd name="T28" fmla="*/ 549 w 719"/>
                <a:gd name="T29"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9" h="621">
                  <a:moveTo>
                    <a:pt x="549" y="0"/>
                  </a:moveTo>
                  <a:lnTo>
                    <a:pt x="379" y="119"/>
                  </a:lnTo>
                  <a:lnTo>
                    <a:pt x="295" y="122"/>
                  </a:lnTo>
                  <a:cubicBezTo>
                    <a:pt x="222" y="125"/>
                    <a:pt x="151" y="161"/>
                    <a:pt x="104" y="221"/>
                  </a:cubicBezTo>
                  <a:lnTo>
                    <a:pt x="52" y="287"/>
                  </a:lnTo>
                  <a:lnTo>
                    <a:pt x="32" y="311"/>
                  </a:lnTo>
                  <a:cubicBezTo>
                    <a:pt x="0" y="350"/>
                    <a:pt x="18" y="408"/>
                    <a:pt x="66" y="413"/>
                  </a:cubicBezTo>
                  <a:cubicBezTo>
                    <a:pt x="71" y="413"/>
                    <a:pt x="76" y="413"/>
                    <a:pt x="81" y="412"/>
                  </a:cubicBezTo>
                  <a:cubicBezTo>
                    <a:pt x="81" y="412"/>
                    <a:pt x="54" y="480"/>
                    <a:pt x="118" y="491"/>
                  </a:cubicBezTo>
                  <a:cubicBezTo>
                    <a:pt x="118" y="491"/>
                    <a:pt x="109" y="570"/>
                    <a:pt x="187" y="554"/>
                  </a:cubicBezTo>
                  <a:cubicBezTo>
                    <a:pt x="187" y="554"/>
                    <a:pt x="200" y="621"/>
                    <a:pt x="268" y="606"/>
                  </a:cubicBezTo>
                  <a:cubicBezTo>
                    <a:pt x="337" y="592"/>
                    <a:pt x="480" y="486"/>
                    <a:pt x="480" y="486"/>
                  </a:cubicBezTo>
                  <a:lnTo>
                    <a:pt x="559" y="361"/>
                  </a:lnTo>
                  <a:lnTo>
                    <a:pt x="719" y="247"/>
                  </a:lnTo>
                  <a:lnTo>
                    <a:pt x="549" y="0"/>
                  </a:lnTo>
                  <a:close/>
                </a:path>
              </a:pathLst>
            </a:custGeom>
            <a:solidFill>
              <a:srgbClr val="FBA9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11" name="Freeform 105">
              <a:extLst>
                <a:ext uri="{FF2B5EF4-FFF2-40B4-BE49-F238E27FC236}">
                  <a16:creationId xmlns:a16="http://schemas.microsoft.com/office/drawing/2014/main" id="{75E65C3F-F0C0-901D-70D8-9A0CA18F6773}"/>
                </a:ext>
              </a:extLst>
            </p:cNvPr>
            <p:cNvSpPr>
              <a:spLocks/>
            </p:cNvSpPr>
            <p:nvPr/>
          </p:nvSpPr>
          <p:spPr bwMode="auto">
            <a:xfrm>
              <a:off x="7335838" y="6229350"/>
              <a:ext cx="1228725" cy="1516063"/>
            </a:xfrm>
            <a:custGeom>
              <a:avLst/>
              <a:gdLst>
                <a:gd name="T0" fmla="*/ 719 w 1613"/>
                <a:gd name="T1" fmla="*/ 0 h 1991"/>
                <a:gd name="T2" fmla="*/ 1562 w 1613"/>
                <a:gd name="T3" fmla="*/ 1104 h 1991"/>
                <a:gd name="T4" fmla="*/ 194 w 1613"/>
                <a:gd name="T5" fmla="*/ 1991 h 1991"/>
                <a:gd name="T6" fmla="*/ 0 w 1613"/>
                <a:gd name="T7" fmla="*/ 1639 h 1991"/>
                <a:gd name="T8" fmla="*/ 727 w 1613"/>
                <a:gd name="T9" fmla="*/ 979 h 1991"/>
                <a:gd name="T10" fmla="*/ 434 w 1613"/>
                <a:gd name="T11" fmla="*/ 784 h 1991"/>
                <a:gd name="T12" fmla="*/ 719 w 1613"/>
                <a:gd name="T13" fmla="*/ 0 h 1991"/>
              </a:gdLst>
              <a:ahLst/>
              <a:cxnLst>
                <a:cxn ang="0">
                  <a:pos x="T0" y="T1"/>
                </a:cxn>
                <a:cxn ang="0">
                  <a:pos x="T2" y="T3"/>
                </a:cxn>
                <a:cxn ang="0">
                  <a:pos x="T4" y="T5"/>
                </a:cxn>
                <a:cxn ang="0">
                  <a:pos x="T6" y="T7"/>
                </a:cxn>
                <a:cxn ang="0">
                  <a:pos x="T8" y="T9"/>
                </a:cxn>
                <a:cxn ang="0">
                  <a:pos x="T10" y="T11"/>
                </a:cxn>
                <a:cxn ang="0">
                  <a:pos x="T12" y="T13"/>
                </a:cxn>
              </a:cxnLst>
              <a:rect l="0" t="0" r="r" b="b"/>
              <a:pathLst>
                <a:path w="1613" h="1991">
                  <a:moveTo>
                    <a:pt x="719" y="0"/>
                  </a:moveTo>
                  <a:cubicBezTo>
                    <a:pt x="719" y="0"/>
                    <a:pt x="1613" y="813"/>
                    <a:pt x="1562" y="1104"/>
                  </a:cubicBezTo>
                  <a:cubicBezTo>
                    <a:pt x="1506" y="1421"/>
                    <a:pt x="194" y="1991"/>
                    <a:pt x="194" y="1991"/>
                  </a:cubicBezTo>
                  <a:lnTo>
                    <a:pt x="0" y="1639"/>
                  </a:lnTo>
                  <a:lnTo>
                    <a:pt x="727" y="979"/>
                  </a:lnTo>
                  <a:lnTo>
                    <a:pt x="434" y="784"/>
                  </a:lnTo>
                  <a:lnTo>
                    <a:pt x="7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grpSp>
      <p:sp>
        <p:nvSpPr>
          <p:cNvPr id="216" name="Freeform 106">
            <a:extLst>
              <a:ext uri="{FF2B5EF4-FFF2-40B4-BE49-F238E27FC236}">
                <a16:creationId xmlns:a16="http://schemas.microsoft.com/office/drawing/2014/main" id="{9E806357-1C1E-B043-E14E-783654483724}"/>
              </a:ext>
            </a:extLst>
          </p:cNvPr>
          <p:cNvSpPr>
            <a:spLocks/>
          </p:cNvSpPr>
          <p:nvPr/>
        </p:nvSpPr>
        <p:spPr bwMode="auto">
          <a:xfrm>
            <a:off x="6569053" y="1389888"/>
            <a:ext cx="4793284" cy="1162430"/>
          </a:xfrm>
          <a:custGeom>
            <a:avLst/>
            <a:gdLst>
              <a:gd name="T0" fmla="*/ 0 w 12091"/>
              <a:gd name="T1" fmla="*/ 0 h 3922"/>
              <a:gd name="T2" fmla="*/ 0 w 12091"/>
              <a:gd name="T3" fmla="*/ 3410 h 3922"/>
              <a:gd name="T4" fmla="*/ 12091 w 12091"/>
              <a:gd name="T5" fmla="*/ 3922 h 3922"/>
              <a:gd name="T6" fmla="*/ 11391 w 12091"/>
              <a:gd name="T7" fmla="*/ 77 h 3922"/>
              <a:gd name="T8" fmla="*/ 0 w 12091"/>
              <a:gd name="T9" fmla="*/ 0 h 3922"/>
            </a:gdLst>
            <a:ahLst/>
            <a:cxnLst>
              <a:cxn ang="0">
                <a:pos x="T0" y="T1"/>
              </a:cxn>
              <a:cxn ang="0">
                <a:pos x="T2" y="T3"/>
              </a:cxn>
              <a:cxn ang="0">
                <a:pos x="T4" y="T5"/>
              </a:cxn>
              <a:cxn ang="0">
                <a:pos x="T6" y="T7"/>
              </a:cxn>
              <a:cxn ang="0">
                <a:pos x="T8" y="T9"/>
              </a:cxn>
            </a:cxnLst>
            <a:rect l="0" t="0" r="r" b="b"/>
            <a:pathLst>
              <a:path w="12091" h="3922">
                <a:moveTo>
                  <a:pt x="0" y="0"/>
                </a:moveTo>
                <a:lnTo>
                  <a:pt x="0" y="3410"/>
                </a:lnTo>
                <a:lnTo>
                  <a:pt x="12091" y="3922"/>
                </a:lnTo>
                <a:lnTo>
                  <a:pt x="11391" y="77"/>
                </a:lnTo>
                <a:lnTo>
                  <a:pt x="0" y="0"/>
                </a:lnTo>
                <a:close/>
              </a:path>
            </a:pathLst>
          </a:custGeom>
          <a:solidFill>
            <a:srgbClr val="099BDD">
              <a:lumMod val="60000"/>
              <a:lumOff val="4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17" name="Freeform 107">
            <a:extLst>
              <a:ext uri="{FF2B5EF4-FFF2-40B4-BE49-F238E27FC236}">
                <a16:creationId xmlns:a16="http://schemas.microsoft.com/office/drawing/2014/main" id="{C7641F81-C071-DD23-47CC-7D9F5C682EDF}"/>
              </a:ext>
            </a:extLst>
          </p:cNvPr>
          <p:cNvSpPr>
            <a:spLocks/>
          </p:cNvSpPr>
          <p:nvPr/>
        </p:nvSpPr>
        <p:spPr bwMode="auto">
          <a:xfrm>
            <a:off x="6883378" y="1415122"/>
            <a:ext cx="4576763" cy="1157572"/>
          </a:xfrm>
          <a:custGeom>
            <a:avLst/>
            <a:gdLst>
              <a:gd name="T0" fmla="*/ 12028 w 12028"/>
              <a:gd name="T1" fmla="*/ 0 h 3724"/>
              <a:gd name="T2" fmla="*/ 0 w 12028"/>
              <a:gd name="T3" fmla="*/ 280 h 3724"/>
              <a:gd name="T4" fmla="*/ 0 w 12028"/>
              <a:gd name="T5" fmla="*/ 2738 h 3724"/>
              <a:gd name="T6" fmla="*/ 12028 w 12028"/>
              <a:gd name="T7" fmla="*/ 3724 h 3724"/>
              <a:gd name="T8" fmla="*/ 12028 w 12028"/>
              <a:gd name="T9" fmla="*/ 0 h 3724"/>
            </a:gdLst>
            <a:ahLst/>
            <a:cxnLst>
              <a:cxn ang="0">
                <a:pos x="T0" y="T1"/>
              </a:cxn>
              <a:cxn ang="0">
                <a:pos x="T2" y="T3"/>
              </a:cxn>
              <a:cxn ang="0">
                <a:pos x="T4" y="T5"/>
              </a:cxn>
              <a:cxn ang="0">
                <a:pos x="T6" y="T7"/>
              </a:cxn>
              <a:cxn ang="0">
                <a:pos x="T8" y="T9"/>
              </a:cxn>
            </a:cxnLst>
            <a:rect l="0" t="0" r="r" b="b"/>
            <a:pathLst>
              <a:path w="12028" h="3724">
                <a:moveTo>
                  <a:pt x="12028" y="0"/>
                </a:moveTo>
                <a:lnTo>
                  <a:pt x="0" y="280"/>
                </a:lnTo>
                <a:lnTo>
                  <a:pt x="0" y="2738"/>
                </a:lnTo>
                <a:lnTo>
                  <a:pt x="12028" y="3724"/>
                </a:lnTo>
                <a:lnTo>
                  <a:pt x="12028" y="0"/>
                </a:lnTo>
                <a:close/>
              </a:path>
            </a:pathLst>
          </a:custGeom>
          <a:solidFill>
            <a:srgbClr val="0070C0"/>
          </a:solidFill>
          <a:ln>
            <a:noFill/>
          </a:ln>
        </p:spPr>
        <p:txBody>
          <a:bodyPr vert="horz" wrap="square" lIns="45720" tIns="22860" rIns="45720" bIns="22860" numCol="1" anchor="t" anchorCtr="0" compatLnSpc="1">
            <a:prstTxWarp prst="textNoShape">
              <a:avLst/>
            </a:prstTxWarp>
          </a:bodyPr>
          <a:lstStyle/>
          <a:p>
            <a:pPr marL="0" marR="0" lvl="0" indent="0" algn="l" defTabSz="457200" rtl="0" eaLnBrk="1" fontAlgn="auto" latinLnBrk="0" hangingPunct="1">
              <a:lnSpc>
                <a:spcPts val="1800"/>
              </a:lnSpc>
              <a:spcBef>
                <a:spcPts val="0"/>
              </a:spcBef>
              <a:spcAft>
                <a:spcPts val="0"/>
              </a:spcAft>
              <a:buClrTx/>
              <a:buSzTx/>
              <a:buFontTx/>
              <a:buNone/>
              <a:tabLst/>
              <a:defRPr/>
            </a:pPr>
            <a:endParaRPr lang="en-US" sz="1350" b="1" spc="-10" dirty="0">
              <a:solidFill>
                <a:srgbClr val="F1F6F8"/>
              </a:solidFill>
              <a:latin typeface="Poppins" panose="00000500000000000000" pitchFamily="2" charset="0"/>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rPr>
              <a:t>                                             Register with a GP without </a:t>
            </a:r>
          </a:p>
          <a:p>
            <a:pPr marL="0" marR="0" lvl="0" indent="0" algn="l" defTabSz="457200" rtl="0" eaLnBrk="1" fontAlgn="auto" latinLnBrk="0" hangingPunct="1">
              <a:lnSpc>
                <a:spcPts val="1800"/>
              </a:lnSpc>
              <a:spcBef>
                <a:spcPts val="0"/>
              </a:spcBef>
              <a:spcAft>
                <a:spcPts val="0"/>
              </a:spcAft>
              <a:buClrTx/>
              <a:buSzTx/>
              <a:buFontTx/>
              <a:buNone/>
              <a:tabLst/>
              <a:defRPr/>
            </a:pPr>
            <a:r>
              <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rPr>
              <a:t>                                                         proof of address or</a:t>
            </a:r>
          </a:p>
          <a:p>
            <a:pPr marL="0" marR="0" lvl="0" indent="0" algn="l" defTabSz="457200" rtl="0" eaLnBrk="1" fontAlgn="auto" latinLnBrk="0" hangingPunct="1">
              <a:lnSpc>
                <a:spcPts val="1800"/>
              </a:lnSpc>
              <a:spcBef>
                <a:spcPts val="0"/>
              </a:spcBef>
              <a:spcAft>
                <a:spcPts val="0"/>
              </a:spcAft>
              <a:buClrTx/>
              <a:buSzTx/>
              <a:buFontTx/>
              <a:buNone/>
              <a:tabLst/>
              <a:defRPr/>
            </a:pPr>
            <a:r>
              <a:rPr lang="en-US" sz="1350" b="1" spc="-10" dirty="0">
                <a:solidFill>
                  <a:srgbClr val="F1F6F8"/>
                </a:solidFill>
                <a:latin typeface="Poppins" panose="00000500000000000000" pitchFamily="2" charset="0"/>
              </a:rPr>
              <a:t>                                                        immigration status.</a:t>
            </a:r>
            <a:endPar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endParaRPr>
          </a:p>
        </p:txBody>
      </p:sp>
      <p:sp>
        <p:nvSpPr>
          <p:cNvPr id="218" name="Freeform 181">
            <a:extLst>
              <a:ext uri="{FF2B5EF4-FFF2-40B4-BE49-F238E27FC236}">
                <a16:creationId xmlns:a16="http://schemas.microsoft.com/office/drawing/2014/main" id="{0E36E089-44D4-A4F0-0607-1313705244C4}"/>
              </a:ext>
            </a:extLst>
          </p:cNvPr>
          <p:cNvSpPr>
            <a:spLocks/>
          </p:cNvSpPr>
          <p:nvPr/>
        </p:nvSpPr>
        <p:spPr bwMode="auto">
          <a:xfrm>
            <a:off x="6616012" y="2663663"/>
            <a:ext cx="4543425" cy="1216459"/>
          </a:xfrm>
          <a:custGeom>
            <a:avLst/>
            <a:gdLst>
              <a:gd name="T0" fmla="*/ 0 w 12091"/>
              <a:gd name="T1" fmla="*/ 0 h 3921"/>
              <a:gd name="T2" fmla="*/ 0 w 12091"/>
              <a:gd name="T3" fmla="*/ 3410 h 3921"/>
              <a:gd name="T4" fmla="*/ 12091 w 12091"/>
              <a:gd name="T5" fmla="*/ 3921 h 3921"/>
              <a:gd name="T6" fmla="*/ 11391 w 12091"/>
              <a:gd name="T7" fmla="*/ 77 h 3921"/>
              <a:gd name="T8" fmla="*/ 0 w 12091"/>
              <a:gd name="T9" fmla="*/ 0 h 3921"/>
            </a:gdLst>
            <a:ahLst/>
            <a:cxnLst>
              <a:cxn ang="0">
                <a:pos x="T0" y="T1"/>
              </a:cxn>
              <a:cxn ang="0">
                <a:pos x="T2" y="T3"/>
              </a:cxn>
              <a:cxn ang="0">
                <a:pos x="T4" y="T5"/>
              </a:cxn>
              <a:cxn ang="0">
                <a:pos x="T6" y="T7"/>
              </a:cxn>
              <a:cxn ang="0">
                <a:pos x="T8" y="T9"/>
              </a:cxn>
            </a:cxnLst>
            <a:rect l="0" t="0" r="r" b="b"/>
            <a:pathLst>
              <a:path w="12091" h="3921">
                <a:moveTo>
                  <a:pt x="0" y="0"/>
                </a:moveTo>
                <a:lnTo>
                  <a:pt x="0" y="3410"/>
                </a:lnTo>
                <a:lnTo>
                  <a:pt x="12091" y="3921"/>
                </a:lnTo>
                <a:lnTo>
                  <a:pt x="11391" y="77"/>
                </a:lnTo>
                <a:lnTo>
                  <a:pt x="0" y="0"/>
                </a:lnTo>
                <a:close/>
              </a:path>
            </a:pathLst>
          </a:custGeom>
          <a:solidFill>
            <a:srgbClr val="92D050"/>
          </a:solidFill>
          <a:ln>
            <a:noFill/>
          </a:ln>
        </p:spPr>
        <p:txBody>
          <a:bodyPr vert="horz" wrap="square" lIns="45720" tIns="22860" rIns="45720" bIns="22860" numCol="1" anchor="t" anchorCtr="0" compatLnSpc="1">
            <a:prstTxWarp prst="textNoShape">
              <a:avLst/>
            </a:prstTxWarp>
          </a:bodyPr>
          <a:lstStyle/>
          <a:p>
            <a:pPr defTabSz="457200"/>
            <a:endParaRPr lang="en-US" sz="900" dirty="0">
              <a:solidFill>
                <a:srgbClr val="FFFFFF"/>
              </a:solidFill>
              <a:latin typeface="Poppins" panose="00000500000000000000" pitchFamily="2" charset="0"/>
            </a:endParaRPr>
          </a:p>
        </p:txBody>
      </p:sp>
      <p:sp>
        <p:nvSpPr>
          <p:cNvPr id="219" name="Freeform 182">
            <a:extLst>
              <a:ext uri="{FF2B5EF4-FFF2-40B4-BE49-F238E27FC236}">
                <a16:creationId xmlns:a16="http://schemas.microsoft.com/office/drawing/2014/main" id="{7A561CCE-E4DE-B27B-845A-99DDAF175036}"/>
              </a:ext>
            </a:extLst>
          </p:cNvPr>
          <p:cNvSpPr>
            <a:spLocks/>
          </p:cNvSpPr>
          <p:nvPr/>
        </p:nvSpPr>
        <p:spPr bwMode="auto">
          <a:xfrm>
            <a:off x="6883378" y="2721497"/>
            <a:ext cx="4600575" cy="1095772"/>
          </a:xfrm>
          <a:custGeom>
            <a:avLst/>
            <a:gdLst>
              <a:gd name="T0" fmla="*/ 12028 w 12028"/>
              <a:gd name="T1" fmla="*/ 0 h 3723"/>
              <a:gd name="T2" fmla="*/ 0 w 12028"/>
              <a:gd name="T3" fmla="*/ 279 h 3723"/>
              <a:gd name="T4" fmla="*/ 0 w 12028"/>
              <a:gd name="T5" fmla="*/ 2738 h 3723"/>
              <a:gd name="T6" fmla="*/ 12028 w 12028"/>
              <a:gd name="T7" fmla="*/ 3723 h 3723"/>
              <a:gd name="T8" fmla="*/ 12028 w 12028"/>
              <a:gd name="T9" fmla="*/ 0 h 3723"/>
            </a:gdLst>
            <a:ahLst/>
            <a:cxnLst>
              <a:cxn ang="0">
                <a:pos x="T0" y="T1"/>
              </a:cxn>
              <a:cxn ang="0">
                <a:pos x="T2" y="T3"/>
              </a:cxn>
              <a:cxn ang="0">
                <a:pos x="T4" y="T5"/>
              </a:cxn>
              <a:cxn ang="0">
                <a:pos x="T6" y="T7"/>
              </a:cxn>
              <a:cxn ang="0">
                <a:pos x="T8" y="T9"/>
              </a:cxn>
            </a:cxnLst>
            <a:rect l="0" t="0" r="r" b="b"/>
            <a:pathLst>
              <a:path w="12028" h="3723">
                <a:moveTo>
                  <a:pt x="12028" y="0"/>
                </a:moveTo>
                <a:lnTo>
                  <a:pt x="0" y="279"/>
                </a:lnTo>
                <a:lnTo>
                  <a:pt x="0" y="2738"/>
                </a:lnTo>
                <a:lnTo>
                  <a:pt x="12028" y="3723"/>
                </a:lnTo>
                <a:lnTo>
                  <a:pt x="12028" y="0"/>
                </a:lnTo>
                <a:close/>
              </a:path>
            </a:pathLst>
          </a:custGeom>
          <a:solidFill>
            <a:srgbClr val="0070C0"/>
          </a:solidFill>
          <a:ln>
            <a:noFill/>
          </a:ln>
        </p:spPr>
        <p:txBody>
          <a:bodyPr vert="horz" wrap="square" lIns="45720" tIns="22860" rIns="45720" bIns="22860" numCol="1" anchor="t" anchorCtr="0" compatLnSpc="1">
            <a:prstTxWarp prst="textNoShape">
              <a:avLst/>
            </a:prstTxWarp>
          </a:bodyPr>
          <a:lstStyle/>
          <a:p>
            <a:pPr marL="0" marR="0" lvl="0" indent="0" algn="ctr" defTabSz="457200" rtl="0" eaLnBrk="1" fontAlgn="auto" latinLnBrk="0" hangingPunct="1">
              <a:lnSpc>
                <a:spcPts val="1800"/>
              </a:lnSpc>
              <a:spcBef>
                <a:spcPts val="0"/>
              </a:spcBef>
              <a:spcAft>
                <a:spcPts val="0"/>
              </a:spcAft>
              <a:buClrTx/>
              <a:buSzTx/>
              <a:buFontTx/>
              <a:buNone/>
              <a:tabLst/>
              <a:defRPr/>
            </a:pPr>
            <a:endPar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endParaRP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rPr>
              <a:t>Book and manage GP,  vaccination  and hospital appointments.</a:t>
            </a:r>
          </a:p>
        </p:txBody>
      </p:sp>
      <p:sp>
        <p:nvSpPr>
          <p:cNvPr id="220" name="Freeform 257">
            <a:extLst>
              <a:ext uri="{FF2B5EF4-FFF2-40B4-BE49-F238E27FC236}">
                <a16:creationId xmlns:a16="http://schemas.microsoft.com/office/drawing/2014/main" id="{56F1A659-585E-94DF-39A7-D2B59C1BAAD5}"/>
              </a:ext>
            </a:extLst>
          </p:cNvPr>
          <p:cNvSpPr>
            <a:spLocks/>
          </p:cNvSpPr>
          <p:nvPr/>
        </p:nvSpPr>
        <p:spPr bwMode="auto">
          <a:xfrm>
            <a:off x="6616012" y="3979054"/>
            <a:ext cx="4636295" cy="1145451"/>
          </a:xfrm>
          <a:custGeom>
            <a:avLst/>
            <a:gdLst>
              <a:gd name="T0" fmla="*/ 0 w 12091"/>
              <a:gd name="T1" fmla="*/ 0 h 3922"/>
              <a:gd name="T2" fmla="*/ 0 w 12091"/>
              <a:gd name="T3" fmla="*/ 3410 h 3922"/>
              <a:gd name="T4" fmla="*/ 12091 w 12091"/>
              <a:gd name="T5" fmla="*/ 3922 h 3922"/>
              <a:gd name="T6" fmla="*/ 11391 w 12091"/>
              <a:gd name="T7" fmla="*/ 77 h 3922"/>
              <a:gd name="T8" fmla="*/ 0 w 12091"/>
              <a:gd name="T9" fmla="*/ 0 h 3922"/>
            </a:gdLst>
            <a:ahLst/>
            <a:cxnLst>
              <a:cxn ang="0">
                <a:pos x="T0" y="T1"/>
              </a:cxn>
              <a:cxn ang="0">
                <a:pos x="T2" y="T3"/>
              </a:cxn>
              <a:cxn ang="0">
                <a:pos x="T4" y="T5"/>
              </a:cxn>
              <a:cxn ang="0">
                <a:pos x="T6" y="T7"/>
              </a:cxn>
              <a:cxn ang="0">
                <a:pos x="T8" y="T9"/>
              </a:cxn>
            </a:cxnLst>
            <a:rect l="0" t="0" r="r" b="b"/>
            <a:pathLst>
              <a:path w="12091" h="3922">
                <a:moveTo>
                  <a:pt x="0" y="0"/>
                </a:moveTo>
                <a:lnTo>
                  <a:pt x="0" y="3410"/>
                </a:lnTo>
                <a:lnTo>
                  <a:pt x="12091" y="3922"/>
                </a:lnTo>
                <a:lnTo>
                  <a:pt x="11391" y="77"/>
                </a:lnTo>
                <a:lnTo>
                  <a:pt x="0" y="0"/>
                </a:lnTo>
                <a:close/>
              </a:path>
            </a:pathLst>
          </a:custGeom>
          <a:solidFill>
            <a:srgbClr val="099BDD">
              <a:lumMod val="20000"/>
              <a:lumOff val="8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21" name="Freeform 258">
            <a:extLst>
              <a:ext uri="{FF2B5EF4-FFF2-40B4-BE49-F238E27FC236}">
                <a16:creationId xmlns:a16="http://schemas.microsoft.com/office/drawing/2014/main" id="{2F3D648D-8616-47ED-C430-DEA06B57301B}"/>
              </a:ext>
            </a:extLst>
          </p:cNvPr>
          <p:cNvSpPr>
            <a:spLocks/>
          </p:cNvSpPr>
          <p:nvPr/>
        </p:nvSpPr>
        <p:spPr bwMode="auto">
          <a:xfrm>
            <a:off x="6865329" y="4045313"/>
            <a:ext cx="4593452" cy="1097244"/>
          </a:xfrm>
          <a:custGeom>
            <a:avLst/>
            <a:gdLst>
              <a:gd name="T0" fmla="*/ 12028 w 12028"/>
              <a:gd name="T1" fmla="*/ 0 h 3723"/>
              <a:gd name="T2" fmla="*/ 0 w 12028"/>
              <a:gd name="T3" fmla="*/ 280 h 3723"/>
              <a:gd name="T4" fmla="*/ 0 w 12028"/>
              <a:gd name="T5" fmla="*/ 2738 h 3723"/>
              <a:gd name="T6" fmla="*/ 12028 w 12028"/>
              <a:gd name="T7" fmla="*/ 3723 h 3723"/>
              <a:gd name="T8" fmla="*/ 12028 w 12028"/>
              <a:gd name="T9" fmla="*/ 0 h 3723"/>
            </a:gdLst>
            <a:ahLst/>
            <a:cxnLst>
              <a:cxn ang="0">
                <a:pos x="T0" y="T1"/>
              </a:cxn>
              <a:cxn ang="0">
                <a:pos x="T2" y="T3"/>
              </a:cxn>
              <a:cxn ang="0">
                <a:pos x="T4" y="T5"/>
              </a:cxn>
              <a:cxn ang="0">
                <a:pos x="T6" y="T7"/>
              </a:cxn>
              <a:cxn ang="0">
                <a:pos x="T8" y="T9"/>
              </a:cxn>
            </a:cxnLst>
            <a:rect l="0" t="0" r="r" b="b"/>
            <a:pathLst>
              <a:path w="12028" h="3723">
                <a:moveTo>
                  <a:pt x="12028" y="0"/>
                </a:moveTo>
                <a:lnTo>
                  <a:pt x="0" y="280"/>
                </a:lnTo>
                <a:lnTo>
                  <a:pt x="0" y="2738"/>
                </a:lnTo>
                <a:lnTo>
                  <a:pt x="12028" y="3723"/>
                </a:lnTo>
                <a:lnTo>
                  <a:pt x="12028" y="0"/>
                </a:lnTo>
                <a:close/>
              </a:path>
            </a:pathLst>
          </a:custGeom>
          <a:solidFill>
            <a:srgbClr val="0070C0"/>
          </a:solidFill>
          <a:ln>
            <a:noFill/>
          </a:ln>
        </p:spPr>
        <p:txBody>
          <a:bodyPr vert="horz" wrap="square" lIns="45720" tIns="22860" rIns="45720" bIns="22860" numCol="1" anchor="t" anchorCtr="0" compatLnSpc="1">
            <a:prstTxWarp prst="textNoShape">
              <a:avLst/>
            </a:prstTxWarp>
          </a:bodyPr>
          <a:lstStyle/>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endParaRP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rPr>
              <a:t>               View your  GP records</a:t>
            </a:r>
            <a:r>
              <a:rPr lang="en-US" sz="1350" b="1" spc="-10" dirty="0">
                <a:solidFill>
                  <a:srgbClr val="F1F6F8"/>
                </a:solidFill>
                <a:latin typeface="Poppins" panose="00000500000000000000" pitchFamily="2" charset="0"/>
              </a:rPr>
              <a:t> securely.</a:t>
            </a:r>
            <a:endPar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endParaRP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GB"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rPr>
              <a:t>               Find trusted NHS information and advice.</a:t>
            </a:r>
          </a:p>
          <a:p>
            <a:pPr marL="0" marR="0" lvl="0" indent="0" algn="ctr" defTabSz="457200" rtl="0" eaLnBrk="1" fontAlgn="auto" latinLnBrk="0" hangingPunct="1">
              <a:lnSpc>
                <a:spcPts val="1800"/>
              </a:lnSpc>
              <a:spcBef>
                <a:spcPts val="0"/>
              </a:spcBef>
              <a:spcAft>
                <a:spcPts val="0"/>
              </a:spcAft>
              <a:buClrTx/>
              <a:buSzTx/>
              <a:buFontTx/>
              <a:buNone/>
              <a:tabLst/>
              <a:defRPr/>
            </a:pPr>
            <a:r>
              <a:rPr lang="en-GB" sz="1350" b="1" spc="-10">
                <a:solidFill>
                  <a:srgbClr val="F1F6F8"/>
                </a:solidFill>
                <a:latin typeface="Poppins" panose="00000500000000000000" pitchFamily="2" charset="0"/>
              </a:rPr>
              <a:t>                              </a:t>
            </a:r>
            <a:endParaRPr kumimoji="0" lang="en-US" sz="1350" b="1" i="0" u="none" strike="noStrike" kern="1200" cap="none" spc="-10" normalizeH="0" baseline="0" noProof="0" dirty="0">
              <a:ln>
                <a:noFill/>
              </a:ln>
              <a:solidFill>
                <a:srgbClr val="F1F6F8"/>
              </a:solidFill>
              <a:effectLst/>
              <a:uLnTx/>
              <a:uFillTx/>
              <a:latin typeface="Poppins" panose="00000500000000000000" pitchFamily="2" charset="0"/>
              <a:ea typeface="+mn-ea"/>
              <a:cs typeface="+mn-cs"/>
            </a:endParaRPr>
          </a:p>
        </p:txBody>
      </p:sp>
      <p:sp>
        <p:nvSpPr>
          <p:cNvPr id="224" name="Freeform 257">
            <a:extLst>
              <a:ext uri="{FF2B5EF4-FFF2-40B4-BE49-F238E27FC236}">
                <a16:creationId xmlns:a16="http://schemas.microsoft.com/office/drawing/2014/main" id="{CF876D49-1768-6DA8-0143-B252CBD13CC3}"/>
              </a:ext>
            </a:extLst>
          </p:cNvPr>
          <p:cNvSpPr>
            <a:spLocks/>
          </p:cNvSpPr>
          <p:nvPr/>
        </p:nvSpPr>
        <p:spPr bwMode="auto">
          <a:xfrm>
            <a:off x="6604848" y="5208816"/>
            <a:ext cx="4602979" cy="1157632"/>
          </a:xfrm>
          <a:custGeom>
            <a:avLst/>
            <a:gdLst>
              <a:gd name="T0" fmla="*/ 0 w 12091"/>
              <a:gd name="T1" fmla="*/ 0 h 3922"/>
              <a:gd name="T2" fmla="*/ 0 w 12091"/>
              <a:gd name="T3" fmla="*/ 3410 h 3922"/>
              <a:gd name="T4" fmla="*/ 12091 w 12091"/>
              <a:gd name="T5" fmla="*/ 3922 h 3922"/>
              <a:gd name="T6" fmla="*/ 11391 w 12091"/>
              <a:gd name="T7" fmla="*/ 77 h 3922"/>
              <a:gd name="T8" fmla="*/ 0 w 12091"/>
              <a:gd name="T9" fmla="*/ 0 h 3922"/>
            </a:gdLst>
            <a:ahLst/>
            <a:cxnLst>
              <a:cxn ang="0">
                <a:pos x="T0" y="T1"/>
              </a:cxn>
              <a:cxn ang="0">
                <a:pos x="T2" y="T3"/>
              </a:cxn>
              <a:cxn ang="0">
                <a:pos x="T4" y="T5"/>
              </a:cxn>
              <a:cxn ang="0">
                <a:pos x="T6" y="T7"/>
              </a:cxn>
              <a:cxn ang="0">
                <a:pos x="T8" y="T9"/>
              </a:cxn>
            </a:cxnLst>
            <a:rect l="0" t="0" r="r" b="b"/>
            <a:pathLst>
              <a:path w="12091" h="3922">
                <a:moveTo>
                  <a:pt x="0" y="0"/>
                </a:moveTo>
                <a:lnTo>
                  <a:pt x="0" y="3410"/>
                </a:lnTo>
                <a:lnTo>
                  <a:pt x="12091" y="3922"/>
                </a:lnTo>
                <a:lnTo>
                  <a:pt x="11391" y="77"/>
                </a:lnTo>
                <a:lnTo>
                  <a:pt x="0" y="0"/>
                </a:lnTo>
                <a:close/>
              </a:path>
            </a:pathLst>
          </a:custGeom>
          <a:solidFill>
            <a:srgbClr val="099BDD">
              <a:lumMod val="50000"/>
            </a:srgbClr>
          </a:solidFill>
          <a:ln>
            <a:noFill/>
          </a:ln>
        </p:spPr>
        <p:txBody>
          <a:bodyPr vert="horz" wrap="square" lIns="45720" tIns="22860" rIns="45720" bIns="2286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dirty="0">
              <a:ln>
                <a:noFill/>
              </a:ln>
              <a:solidFill>
                <a:srgbClr val="FFFFFF"/>
              </a:solidFill>
              <a:effectLst/>
              <a:uLnTx/>
              <a:uFillTx/>
              <a:latin typeface="Poppins" panose="00000500000000000000" pitchFamily="2" charset="0"/>
            </a:endParaRPr>
          </a:p>
        </p:txBody>
      </p:sp>
      <p:sp>
        <p:nvSpPr>
          <p:cNvPr id="225" name="Freeform 258">
            <a:extLst>
              <a:ext uri="{FF2B5EF4-FFF2-40B4-BE49-F238E27FC236}">
                <a16:creationId xmlns:a16="http://schemas.microsoft.com/office/drawing/2014/main" id="{AA9A7DBF-6703-553F-F764-2824CDBC5B2F}"/>
              </a:ext>
            </a:extLst>
          </p:cNvPr>
          <p:cNvSpPr>
            <a:spLocks/>
          </p:cNvSpPr>
          <p:nvPr/>
        </p:nvSpPr>
        <p:spPr bwMode="auto">
          <a:xfrm>
            <a:off x="6863943" y="5278431"/>
            <a:ext cx="4593452" cy="1097244"/>
          </a:xfrm>
          <a:custGeom>
            <a:avLst/>
            <a:gdLst>
              <a:gd name="T0" fmla="*/ 12028 w 12028"/>
              <a:gd name="T1" fmla="*/ 0 h 3723"/>
              <a:gd name="T2" fmla="*/ 0 w 12028"/>
              <a:gd name="T3" fmla="*/ 280 h 3723"/>
              <a:gd name="T4" fmla="*/ 0 w 12028"/>
              <a:gd name="T5" fmla="*/ 2738 h 3723"/>
              <a:gd name="T6" fmla="*/ 12028 w 12028"/>
              <a:gd name="T7" fmla="*/ 3723 h 3723"/>
              <a:gd name="T8" fmla="*/ 12028 w 12028"/>
              <a:gd name="T9" fmla="*/ 0 h 3723"/>
            </a:gdLst>
            <a:ahLst/>
            <a:cxnLst>
              <a:cxn ang="0">
                <a:pos x="T0" y="T1"/>
              </a:cxn>
              <a:cxn ang="0">
                <a:pos x="T2" y="T3"/>
              </a:cxn>
              <a:cxn ang="0">
                <a:pos x="T4" y="T5"/>
              </a:cxn>
              <a:cxn ang="0">
                <a:pos x="T6" y="T7"/>
              </a:cxn>
              <a:cxn ang="0">
                <a:pos x="T8" y="T9"/>
              </a:cxn>
            </a:cxnLst>
            <a:rect l="0" t="0" r="r" b="b"/>
            <a:pathLst>
              <a:path w="12028" h="3723">
                <a:moveTo>
                  <a:pt x="12028" y="0"/>
                </a:moveTo>
                <a:lnTo>
                  <a:pt x="0" y="280"/>
                </a:lnTo>
                <a:lnTo>
                  <a:pt x="0" y="2738"/>
                </a:lnTo>
                <a:lnTo>
                  <a:pt x="12028" y="3723"/>
                </a:lnTo>
                <a:lnTo>
                  <a:pt x="12028" y="0"/>
                </a:lnTo>
                <a:close/>
              </a:path>
            </a:pathLst>
          </a:custGeom>
          <a:solidFill>
            <a:srgbClr val="0070C0"/>
          </a:solidFill>
          <a:ln>
            <a:noFill/>
          </a:ln>
        </p:spPr>
        <p:txBody>
          <a:bodyPr vert="horz" wrap="square" lIns="45720" tIns="22860" rIns="45720" bIns="22860" numCol="1" anchor="t" anchorCtr="0" compatLnSpc="1">
            <a:prstTxWarp prst="textNoShape">
              <a:avLst/>
            </a:prstTxWarp>
          </a:bodyPr>
          <a:lstStyle/>
          <a:p>
            <a:pPr algn="ctr"/>
            <a:endParaRPr lang="en-GB" sz="1400" b="1" dirty="0">
              <a:latin typeface="Poppins" panose="00000500000000000000" pitchFamily="2" charset="0"/>
            </a:endParaRPr>
          </a:p>
          <a:p>
            <a:pPr algn="ctr"/>
            <a:r>
              <a:rPr lang="en-GB" sz="1400" b="1" dirty="0">
                <a:solidFill>
                  <a:schemeClr val="bg1"/>
                </a:solidFill>
                <a:latin typeface="Poppins" panose="00000500000000000000" pitchFamily="2" charset="0"/>
              </a:rPr>
              <a:t>             </a:t>
            </a:r>
            <a:r>
              <a:rPr lang="en-GB" sz="1350" b="1" dirty="0">
                <a:solidFill>
                  <a:schemeClr val="bg1"/>
                </a:solidFill>
                <a:latin typeface="Poppins" panose="00000500000000000000" pitchFamily="2" charset="0"/>
              </a:rPr>
              <a:t>Order repeat prescriptions.</a:t>
            </a:r>
          </a:p>
          <a:p>
            <a:pPr algn="ctr"/>
            <a:r>
              <a:rPr lang="en-GB" sz="1350" b="1" dirty="0">
                <a:solidFill>
                  <a:schemeClr val="bg1"/>
                </a:solidFill>
                <a:latin typeface="Poppins" panose="00000500000000000000" pitchFamily="2" charset="0"/>
              </a:rPr>
              <a:t>                       Register your organ donation.</a:t>
            </a:r>
          </a:p>
          <a:p>
            <a:pPr algn="ctr"/>
            <a:r>
              <a:rPr lang="en-GB" sz="1350" b="1" dirty="0">
                <a:solidFill>
                  <a:schemeClr val="bg1"/>
                </a:solidFill>
                <a:latin typeface="Poppins" panose="00000500000000000000" pitchFamily="2" charset="0"/>
              </a:rPr>
              <a:t>                          Receive messages about your care</a:t>
            </a:r>
            <a:r>
              <a:rPr lang="en-GB" sz="1400" b="1" dirty="0">
                <a:solidFill>
                  <a:schemeClr val="bg1"/>
                </a:solidFill>
                <a:latin typeface="Poppins" panose="00000500000000000000" pitchFamily="2" charset="0"/>
              </a:rPr>
              <a:t>. </a:t>
            </a:r>
          </a:p>
          <a:p>
            <a:pPr algn="ctr"/>
            <a:endParaRPr lang="en-GB" sz="1400" b="1" dirty="0">
              <a:solidFill>
                <a:schemeClr val="bg1"/>
              </a:solidFill>
              <a:latin typeface="Poppins" panose="00000500000000000000" pitchFamily="2" charset="0"/>
            </a:endParaRPr>
          </a:p>
        </p:txBody>
      </p:sp>
    </p:spTree>
    <p:extLst>
      <p:ext uri="{BB962C8B-B14F-4D97-AF65-F5344CB8AC3E}">
        <p14:creationId xmlns:p14="http://schemas.microsoft.com/office/powerpoint/2010/main" val="346700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1233A-A722-7BA7-5CCA-FF2F27F91ED0}"/>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B3DEA7B2-C65A-F3D8-D26F-2EEF9F6FB53D}"/>
              </a:ext>
            </a:extLst>
          </p:cNvPr>
          <p:cNvSpPr txBox="1"/>
          <p:nvPr/>
        </p:nvSpPr>
        <p:spPr>
          <a:xfrm>
            <a:off x="2654423" y="3429000"/>
            <a:ext cx="3441578" cy="369332"/>
          </a:xfrm>
          <a:prstGeom prst="rect">
            <a:avLst/>
          </a:prstGeom>
          <a:noFill/>
        </p:spPr>
        <p:txBody>
          <a:bodyPr wrap="square" rtlCol="0">
            <a:spAutoFit/>
          </a:bodyPr>
          <a:lstStyle/>
          <a:p>
            <a:endParaRPr lang="en-GB" dirty="0"/>
          </a:p>
        </p:txBody>
      </p:sp>
      <p:sp>
        <p:nvSpPr>
          <p:cNvPr id="6" name="Rectangle 5">
            <a:extLst>
              <a:ext uri="{FF2B5EF4-FFF2-40B4-BE49-F238E27FC236}">
                <a16:creationId xmlns:a16="http://schemas.microsoft.com/office/drawing/2014/main" id="{E9E30F0B-3514-5AA4-6DCF-E74D242EA03D}"/>
              </a:ext>
            </a:extLst>
          </p:cNvPr>
          <p:cNvSpPr/>
          <p:nvPr/>
        </p:nvSpPr>
        <p:spPr>
          <a:xfrm>
            <a:off x="0" y="1242874"/>
            <a:ext cx="12191999" cy="52644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sz="3600" dirty="0">
              <a:solidFill>
                <a:schemeClr val="accent2">
                  <a:lumMod val="75000"/>
                </a:schemeClr>
              </a:solidFill>
            </a:endParaRPr>
          </a:p>
        </p:txBody>
      </p:sp>
      <p:sp>
        <p:nvSpPr>
          <p:cNvPr id="3" name="Flowchart: Connector 2">
            <a:extLst>
              <a:ext uri="{FF2B5EF4-FFF2-40B4-BE49-F238E27FC236}">
                <a16:creationId xmlns:a16="http://schemas.microsoft.com/office/drawing/2014/main" id="{A29677DD-42DF-A7CF-3AE0-949D35DFA8AE}"/>
              </a:ext>
            </a:extLst>
          </p:cNvPr>
          <p:cNvSpPr/>
          <p:nvPr/>
        </p:nvSpPr>
        <p:spPr>
          <a:xfrm>
            <a:off x="781234" y="1618864"/>
            <a:ext cx="4545368" cy="4358935"/>
          </a:xfrm>
          <a:prstGeom prst="flowChartConnector">
            <a:avLst/>
          </a:prstGeom>
          <a:solidFill>
            <a:srgbClr val="92D05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4400" dirty="0">
                <a:solidFill>
                  <a:schemeClr val="bg1"/>
                </a:solidFill>
              </a:rPr>
              <a:t>Thank you</a:t>
            </a:r>
          </a:p>
        </p:txBody>
      </p:sp>
      <p:sp>
        <p:nvSpPr>
          <p:cNvPr id="4" name="Flowchart: Connector 3">
            <a:extLst>
              <a:ext uri="{FF2B5EF4-FFF2-40B4-BE49-F238E27FC236}">
                <a16:creationId xmlns:a16="http://schemas.microsoft.com/office/drawing/2014/main" id="{61EAB316-5657-D8A5-8076-CE4E91169D17}"/>
              </a:ext>
            </a:extLst>
          </p:cNvPr>
          <p:cNvSpPr/>
          <p:nvPr/>
        </p:nvSpPr>
        <p:spPr>
          <a:xfrm>
            <a:off x="5791200" y="4952630"/>
            <a:ext cx="943992" cy="901084"/>
          </a:xfrm>
          <a:prstGeom prst="flowChartConnector">
            <a:avLst/>
          </a:prstGeom>
          <a:solidFill>
            <a:srgbClr val="92D05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5" name="Flowchart: Connector 4">
            <a:extLst>
              <a:ext uri="{FF2B5EF4-FFF2-40B4-BE49-F238E27FC236}">
                <a16:creationId xmlns:a16="http://schemas.microsoft.com/office/drawing/2014/main" id="{D30F48AC-9ECC-53EC-8103-756033974577}"/>
              </a:ext>
            </a:extLst>
          </p:cNvPr>
          <p:cNvSpPr/>
          <p:nvPr/>
        </p:nvSpPr>
        <p:spPr>
          <a:xfrm>
            <a:off x="7563775" y="5710561"/>
            <a:ext cx="745724" cy="699116"/>
          </a:xfrm>
          <a:prstGeom prst="flowChartConnector">
            <a:avLst/>
          </a:prstGeom>
          <a:solidFill>
            <a:srgbClr val="92D05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3906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3_Office Theme">
  <a:themeElements>
    <a:clrScheme name="BOB ICS">
      <a:dk1>
        <a:srgbClr val="1C345E"/>
      </a:dk1>
      <a:lt1>
        <a:srgbClr val="FFFFFF"/>
      </a:lt1>
      <a:dk2>
        <a:srgbClr val="8597A3"/>
      </a:dk2>
      <a:lt2>
        <a:srgbClr val="FFFFFF"/>
      </a:lt2>
      <a:accent1>
        <a:srgbClr val="033F85"/>
      </a:accent1>
      <a:accent2>
        <a:srgbClr val="0069B3"/>
      </a:accent2>
      <a:accent3>
        <a:srgbClr val="00A8D7"/>
      </a:accent3>
      <a:accent4>
        <a:srgbClr val="65B32E"/>
      </a:accent4>
      <a:accent5>
        <a:srgbClr val="009F98"/>
      </a:accent5>
      <a:accent6>
        <a:srgbClr val="006747"/>
      </a:accent6>
      <a:hlink>
        <a:srgbClr val="0069B3"/>
      </a:hlink>
      <a:folHlink>
        <a:srgbClr val="0069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20629 NHS style BOB ICB template.potm" id="{ABFB7702-AB25-41A5-9386-7F633901808F}" vid="{607B261A-21CC-45E4-9316-FB15CA6220AE}"/>
    </a:ext>
  </a:extLst>
</a:theme>
</file>

<file path=ppt/theme/theme2.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41790</TotalTime>
  <Words>199</Words>
  <Application>Microsoft Office PowerPoint</Application>
  <PresentationFormat>Widescreen</PresentationFormat>
  <Paragraphs>53</Paragraphs>
  <Slides>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Poppins</vt:lpstr>
      <vt:lpstr>Times New Roman</vt:lpstr>
      <vt:lpstr>Wingdings</vt:lpstr>
      <vt:lpstr>3_Office Theme</vt:lpstr>
      <vt:lpstr>Banded</vt:lpstr>
      <vt:lpstr>NHS Digital Access</vt:lpstr>
      <vt:lpstr>Digital access routes</vt:lpstr>
      <vt:lpstr>Benefits of digital access</vt:lpstr>
      <vt:lpstr>What can you do with the NHS App?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 Programme Work Plan         This document identifies a range of key information and issues necessary to ensure the successful delivery of this programme.  It provides a foundation for the programme against which progress, and performance can be monitored.  A range of processes are also identified to ensure there are clear channels of communication and responsibility for dealing with issues as and when they arise. The programme will be delivered in 3 projects – each of them described in this document.</dc:title>
  <dc:creator>FISCHER, Marta (NHS BUCKINGHAMSHIRE, OXFORDSHIRE AND BERKSHIRE WEST ICB - 14Y)</dc:creator>
  <cp:lastModifiedBy>FISCHER, Marta (NHS BUCKINGHAMSHIRE, OXFORDSHIRE AND BERKSHIRE WEST ICB - 14Y)</cp:lastModifiedBy>
  <cp:revision>79</cp:revision>
  <dcterms:created xsi:type="dcterms:W3CDTF">2023-10-09T11:21:35Z</dcterms:created>
  <dcterms:modified xsi:type="dcterms:W3CDTF">2025-03-11T13:47:44Z</dcterms:modified>
</cp:coreProperties>
</file>